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19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68B1"/>
    <a:srgbClr val="44B8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1848" autoAdjust="0"/>
    <p:restoredTop sz="94667"/>
  </p:normalViewPr>
  <p:slideViewPr>
    <p:cSldViewPr snapToGrid="0">
      <p:cViewPr varScale="1">
        <p:scale>
          <a:sx n="110" d="100"/>
          <a:sy n="110" d="100"/>
        </p:scale>
        <p:origin x="164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" name="Picture 8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D309D1E9-664A-0C40-B8FF-F7A6D0862C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24" y="5173305"/>
            <a:ext cx="2709929" cy="1202247"/>
          </a:xfrm>
          <a:prstGeom prst="rect">
            <a:avLst/>
          </a:prstGeom>
        </p:spPr>
      </p:pic>
      <p:pic>
        <p:nvPicPr>
          <p:cNvPr id="12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D818631A-CD24-D6DC-6975-E784AEBA0C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66935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C0B8162E-04D7-85D3-78DA-606D4FA443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E4340C5-4353-553C-5ED8-7EE0CDCA22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7" name="Title 10">
            <a:extLst>
              <a:ext uri="{FF2B5EF4-FFF2-40B4-BE49-F238E27FC236}">
                <a16:creationId xmlns:a16="http://schemas.microsoft.com/office/drawing/2014/main" id="{D7B741A8-9809-3B3C-A55B-A3408C5297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A6921C9-05B8-A364-B6A7-145C3823D14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409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0134"/>
            <a:ext cx="10972800" cy="1650708"/>
          </a:xfrm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18C0B4F-84D4-F34D-977E-B39713D39D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3305838-1B13-B24D-95DC-B53027286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C27FE77A-773E-0CCD-B24A-20D9E2C0A3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pic>
        <p:nvPicPr>
          <p:cNvPr id="25" name="Picture 24" descr="Shape, circle&#10;&#10;Description automatically generated">
            <a:extLst>
              <a:ext uri="{FF2B5EF4-FFF2-40B4-BE49-F238E27FC236}">
                <a16:creationId xmlns:a16="http://schemas.microsoft.com/office/drawing/2014/main" id="{0ACC422F-7972-8A04-77AB-E6C74DB8A9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0" name="Subtitle 2">
            <a:extLst>
              <a:ext uri="{FF2B5EF4-FFF2-40B4-BE49-F238E27FC236}">
                <a16:creationId xmlns:a16="http://schemas.microsoft.com/office/drawing/2014/main" id="{B917DC28-BDA2-094A-B8BB-962D0F617F3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76B92A6A-3B42-E3A1-F0D1-26BCB47C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1D7D915-90F3-9B53-E0D2-9C7B55CB8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3675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6736"/>
            <a:ext cx="5633545" cy="1650708"/>
          </a:xfrm>
        </p:spPr>
        <p:txBody>
          <a:bodyPr wrap="square">
            <a:spAutoFit/>
          </a:bodyPr>
          <a:lstStyle>
            <a:lvl1pPr>
              <a:defRPr sz="2400">
                <a:solidFill>
                  <a:srgbClr val="031530"/>
                </a:solidFill>
              </a:defRPr>
            </a:lvl1pPr>
            <a:lvl2pPr>
              <a:defRPr sz="2000">
                <a:solidFill>
                  <a:srgbClr val="031530"/>
                </a:solidFill>
              </a:defRPr>
            </a:lvl2pPr>
            <a:lvl3pPr>
              <a:defRPr sz="1800">
                <a:solidFill>
                  <a:srgbClr val="031530"/>
                </a:solidFill>
              </a:defRPr>
            </a:lvl3pPr>
            <a:lvl4pPr>
              <a:defRPr sz="1600">
                <a:solidFill>
                  <a:srgbClr val="031530"/>
                </a:solidFill>
              </a:defRPr>
            </a:lvl4pPr>
            <a:lvl5pPr>
              <a:defRPr sz="1600">
                <a:solidFill>
                  <a:srgbClr val="03153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4E1A645B-7ACE-CCB8-1240-C63C3368A0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70724" y="1696736"/>
            <a:ext cx="4511676" cy="3965575"/>
          </a:xfrm>
          <a:custGeom>
            <a:avLst/>
            <a:gdLst>
              <a:gd name="connsiteX0" fmla="*/ 1461866 w 4511676"/>
              <a:gd name="connsiteY0" fmla="*/ 0 h 3965575"/>
              <a:gd name="connsiteX1" fmla="*/ 4511676 w 4511676"/>
              <a:gd name="connsiteY1" fmla="*/ 0 h 3965575"/>
              <a:gd name="connsiteX2" fmla="*/ 4511676 w 4511676"/>
              <a:gd name="connsiteY2" fmla="*/ 3965575 h 3965575"/>
              <a:gd name="connsiteX3" fmla="*/ 0 w 4511676"/>
              <a:gd name="connsiteY3" fmla="*/ 3965575 h 3965575"/>
              <a:gd name="connsiteX4" fmla="*/ 215 w 4511676"/>
              <a:gd name="connsiteY4" fmla="*/ 1508981 h 3965575"/>
              <a:gd name="connsiteX5" fmla="*/ 1351274 w 4511676"/>
              <a:gd name="connsiteY5" fmla="*/ 9218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11676" h="3965575">
                <a:moveTo>
                  <a:pt x="1461866" y="0"/>
                </a:moveTo>
                <a:lnTo>
                  <a:pt x="4511676" y="0"/>
                </a:lnTo>
                <a:lnTo>
                  <a:pt x="4511676" y="3965575"/>
                </a:lnTo>
                <a:lnTo>
                  <a:pt x="0" y="3965575"/>
                </a:lnTo>
                <a:cubicBezTo>
                  <a:pt x="72" y="3146710"/>
                  <a:pt x="143" y="2327846"/>
                  <a:pt x="215" y="1508981"/>
                </a:cubicBezTo>
                <a:cubicBezTo>
                  <a:pt x="28913" y="623172"/>
                  <a:pt x="683050" y="94593"/>
                  <a:pt x="1351274" y="9218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070724" y="5815042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C1FF81A-7CC1-7247-843D-7EB8BD5C5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id="{DB5BE8D0-B46B-3F68-64D0-5E168B04B3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7" name="Subtitle 2">
            <a:extLst>
              <a:ext uri="{FF2B5EF4-FFF2-40B4-BE49-F238E27FC236}">
                <a16:creationId xmlns:a16="http://schemas.microsoft.com/office/drawing/2014/main" id="{D1486804-EBCF-E104-D0C1-FD3EAEF29994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760D07F-DEC2-506A-AD3F-FA5C367626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820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C1FF81A-7CC1-7247-843D-7EB8BD5C5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id="{DB5BE8D0-B46B-3F68-64D0-5E168B04B3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7" name="Subtitle 2">
            <a:extLst>
              <a:ext uri="{FF2B5EF4-FFF2-40B4-BE49-F238E27FC236}">
                <a16:creationId xmlns:a16="http://schemas.microsoft.com/office/drawing/2014/main" id="{D1486804-EBCF-E104-D0C1-FD3EAEF29994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760D07F-DEC2-506A-AD3F-FA5C367626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8A6BC8F4-6F22-2071-DBF4-AA836F748B1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46B5E4ED-A773-E959-97CE-6224D8B9461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5" name="Content Placeholder 11">
            <a:extLst>
              <a:ext uri="{FF2B5EF4-FFF2-40B4-BE49-F238E27FC236}">
                <a16:creationId xmlns:a16="http://schemas.microsoft.com/office/drawing/2014/main" id="{6B94873D-EE09-6692-A151-E7FC5A6B99F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255492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46" name="Content Placeholder 11">
            <a:extLst>
              <a:ext uri="{FF2B5EF4-FFF2-40B4-BE49-F238E27FC236}">
                <a16:creationId xmlns:a16="http://schemas.microsoft.com/office/drawing/2014/main" id="{9B7C2D22-B7A1-653F-9B86-8FB6A3F3417A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2255492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FF83C664-4AEB-69EB-28E2-58C9744ED1D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990118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9" name="Picture Placeholder 48">
            <a:extLst>
              <a:ext uri="{FF2B5EF4-FFF2-40B4-BE49-F238E27FC236}">
                <a16:creationId xmlns:a16="http://schemas.microsoft.com/office/drawing/2014/main" id="{F9B430EF-F27D-B899-BAC3-67C33450A78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990118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0" name="Content Placeholder 11">
            <a:extLst>
              <a:ext uri="{FF2B5EF4-FFF2-40B4-BE49-F238E27FC236}">
                <a16:creationId xmlns:a16="http://schemas.microsoft.com/office/drawing/2014/main" id="{CBDA88B6-82F2-C550-8B4E-397BCD677A85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636010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1" name="Content Placeholder 11">
            <a:extLst>
              <a:ext uri="{FF2B5EF4-FFF2-40B4-BE49-F238E27FC236}">
                <a16:creationId xmlns:a16="http://schemas.microsoft.com/office/drawing/2014/main" id="{037681BA-794B-B9A6-A116-5B6E20AE17D6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9636010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2" name="Picture Placeholder 51">
            <a:extLst>
              <a:ext uri="{FF2B5EF4-FFF2-40B4-BE49-F238E27FC236}">
                <a16:creationId xmlns:a16="http://schemas.microsoft.com/office/drawing/2014/main" id="{25A53960-BF78-7D15-F5CE-E6F9FF61FCA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299859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3" name="Picture Placeholder 52">
            <a:extLst>
              <a:ext uri="{FF2B5EF4-FFF2-40B4-BE49-F238E27FC236}">
                <a16:creationId xmlns:a16="http://schemas.microsoft.com/office/drawing/2014/main" id="{A60EE4E8-D82B-D73A-C3C7-FB3C1AC5D13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99859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4" name="Content Placeholder 11">
            <a:extLst>
              <a:ext uri="{FF2B5EF4-FFF2-40B4-BE49-F238E27FC236}">
                <a16:creationId xmlns:a16="http://schemas.microsoft.com/office/drawing/2014/main" id="{1D501180-7783-E2D1-AA54-F467222C1B81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5945751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5" name="Content Placeholder 11">
            <a:extLst>
              <a:ext uri="{FF2B5EF4-FFF2-40B4-BE49-F238E27FC236}">
                <a16:creationId xmlns:a16="http://schemas.microsoft.com/office/drawing/2014/main" id="{F5D13118-536F-B50A-6A03-2B7AEE6C0F08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5945751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9756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icture Placeholder 63">
            <a:extLst>
              <a:ext uri="{FF2B5EF4-FFF2-40B4-BE49-F238E27FC236}">
                <a16:creationId xmlns:a16="http://schemas.microsoft.com/office/drawing/2014/main" id="{AE0B54E5-376F-80C4-1CF3-E69955ED796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50421" y="4002758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5F5FE0B-0E8A-9349-A4AF-44254DBDDB5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9600" y="5822950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99F2EA1-C512-114B-AE20-E8EED9BFADF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67090" y="5822950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370F812B-614F-5346-86D4-B03715FB337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090" y="3521008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1700530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1700816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69" name="Title 10">
            <a:extLst>
              <a:ext uri="{FF2B5EF4-FFF2-40B4-BE49-F238E27FC236}">
                <a16:creationId xmlns:a16="http://schemas.microsoft.com/office/drawing/2014/main" id="{2CFDE022-81D5-D6E8-C25B-33C76E0175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70" name="Subtitle 2">
            <a:extLst>
              <a:ext uri="{FF2B5EF4-FFF2-40B4-BE49-F238E27FC236}">
                <a16:creationId xmlns:a16="http://schemas.microsoft.com/office/drawing/2014/main" id="{BB97A4F9-BD41-5D27-D6D6-8516B4C379F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831174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216507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216793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6ABA2E78-7275-8BA8-F9F0-718CC8F16F5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62273" y="2038723"/>
            <a:ext cx="5420127" cy="2290400"/>
          </a:xfrm>
          <a:custGeom>
            <a:avLst/>
            <a:gdLst>
              <a:gd name="connsiteX0" fmla="*/ 5420127 w 5420127"/>
              <a:gd name="connsiteY0" fmla="*/ 0 h 2290400"/>
              <a:gd name="connsiteX1" fmla="*/ 5420127 w 5420127"/>
              <a:gd name="connsiteY1" fmla="*/ 2290400 h 2290400"/>
              <a:gd name="connsiteX2" fmla="*/ 313 w 5420127"/>
              <a:gd name="connsiteY2" fmla="*/ 2290400 h 2290400"/>
              <a:gd name="connsiteX3" fmla="*/ 0 w 5420127"/>
              <a:gd name="connsiteY3" fmla="*/ 1220421 h 2290400"/>
              <a:gd name="connsiteX4" fmla="*/ 1250950 w 5420127"/>
              <a:gd name="connsiteY4" fmla="*/ 1221 h 229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0127" h="2290400">
                <a:moveTo>
                  <a:pt x="5420127" y="0"/>
                </a:moveTo>
                <a:lnTo>
                  <a:pt x="5420127" y="2290400"/>
                </a:lnTo>
                <a:lnTo>
                  <a:pt x="313" y="2290400"/>
                </a:lnTo>
                <a:cubicBezTo>
                  <a:pt x="209" y="1933740"/>
                  <a:pt x="104" y="1577081"/>
                  <a:pt x="0" y="1220421"/>
                </a:cubicBezTo>
                <a:cubicBezTo>
                  <a:pt x="36989" y="562666"/>
                  <a:pt x="538096" y="36350"/>
                  <a:pt x="1250950" y="122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F384E2BE-78E2-2940-AE65-013120C5C67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" y="433290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E0F9C4EF-850E-36A5-758C-BE309AE7491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361248" y="4329040"/>
            <a:ext cx="1785396" cy="1787127"/>
          </a:xfrm>
          <a:custGeom>
            <a:avLst/>
            <a:gdLst>
              <a:gd name="connsiteX0" fmla="*/ 631031 w 1785396"/>
              <a:gd name="connsiteY0" fmla="*/ 0 h 1787127"/>
              <a:gd name="connsiteX1" fmla="*/ 1785396 w 1785396"/>
              <a:gd name="connsiteY1" fmla="*/ 2438 h 1787127"/>
              <a:gd name="connsiteX2" fmla="*/ 1785396 w 1785396"/>
              <a:gd name="connsiteY2" fmla="*/ 1787127 h 1787127"/>
              <a:gd name="connsiteX3" fmla="*/ 707 w 1785396"/>
              <a:gd name="connsiteY3" fmla="*/ 1787127 h 1787127"/>
              <a:gd name="connsiteX4" fmla="*/ 0 w 1785396"/>
              <a:gd name="connsiteY4" fmla="*/ 621506 h 1787127"/>
              <a:gd name="connsiteX5" fmla="*/ 631031 w 1785396"/>
              <a:gd name="connsiteY5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5396" h="1787127">
                <a:moveTo>
                  <a:pt x="631031" y="0"/>
                </a:moveTo>
                <a:lnTo>
                  <a:pt x="1785396" y="2438"/>
                </a:lnTo>
                <a:lnTo>
                  <a:pt x="1785396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12944C0B-7A9D-830C-1E7B-5C0BD88A92E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261760" y="4329040"/>
            <a:ext cx="2367968" cy="1787127"/>
          </a:xfrm>
          <a:custGeom>
            <a:avLst/>
            <a:gdLst>
              <a:gd name="connsiteX0" fmla="*/ 631031 w 2367968"/>
              <a:gd name="connsiteY0" fmla="*/ 0 h 1787127"/>
              <a:gd name="connsiteX1" fmla="*/ 1748843 w 2367968"/>
              <a:gd name="connsiteY1" fmla="*/ 2361 h 1787127"/>
              <a:gd name="connsiteX2" fmla="*/ 1748843 w 2367968"/>
              <a:gd name="connsiteY2" fmla="*/ 0 h 1787127"/>
              <a:gd name="connsiteX3" fmla="*/ 2367968 w 2367968"/>
              <a:gd name="connsiteY3" fmla="*/ 0 h 1787127"/>
              <a:gd name="connsiteX4" fmla="*/ 2367968 w 2367968"/>
              <a:gd name="connsiteY4" fmla="*/ 1787127 h 1787127"/>
              <a:gd name="connsiteX5" fmla="*/ 1785396 w 2367968"/>
              <a:gd name="connsiteY5" fmla="*/ 1787127 h 1787127"/>
              <a:gd name="connsiteX6" fmla="*/ 1748843 w 2367968"/>
              <a:gd name="connsiteY6" fmla="*/ 1787127 h 1787127"/>
              <a:gd name="connsiteX7" fmla="*/ 707 w 2367968"/>
              <a:gd name="connsiteY7" fmla="*/ 1787127 h 1787127"/>
              <a:gd name="connsiteX8" fmla="*/ 0 w 2367968"/>
              <a:gd name="connsiteY8" fmla="*/ 621506 h 1787127"/>
              <a:gd name="connsiteX9" fmla="*/ 631031 w 2367968"/>
              <a:gd name="connsiteY9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67968" h="1787127">
                <a:moveTo>
                  <a:pt x="631031" y="0"/>
                </a:moveTo>
                <a:lnTo>
                  <a:pt x="1748843" y="2361"/>
                </a:lnTo>
                <a:lnTo>
                  <a:pt x="1748843" y="0"/>
                </a:lnTo>
                <a:lnTo>
                  <a:pt x="2367968" y="0"/>
                </a:lnTo>
                <a:lnTo>
                  <a:pt x="2367968" y="1787127"/>
                </a:lnTo>
                <a:lnTo>
                  <a:pt x="1785396" y="1787127"/>
                </a:lnTo>
                <a:lnTo>
                  <a:pt x="1748843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830813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3940DB0-40AD-F64A-98A9-4DE1E726E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9A6D6EE1-0475-6CDD-387C-169F97D2C8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229EF80-372D-97F1-E232-D600CC59DF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1348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90134"/>
            <a:ext cx="6399212" cy="380365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4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9B741D4-1AE8-4445-BD61-C8417305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4DE458A0-180E-FE02-EABA-A168BEC5FC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7" name="Title 10">
            <a:extLst>
              <a:ext uri="{FF2B5EF4-FFF2-40B4-BE49-F238E27FC236}">
                <a16:creationId xmlns:a16="http://schemas.microsoft.com/office/drawing/2014/main" id="{1B921A25-300D-6A27-4728-E5E32A7505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C50C713-A746-4464-FC19-28292FE66AEE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D390DB3-9523-C4BF-7478-4FA399CEAD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400281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88BD8-569A-1942-B91E-E010EB464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4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3059DDD3-7AAD-484C-9D10-DFAAA4B12FC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411786" y="589027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BB281BE2-105A-FC45-BABA-0E6357800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64F80DAD-A2EC-C95A-67BE-C3490E92E4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11786" y="1693265"/>
            <a:ext cx="6170614" cy="4041090"/>
          </a:xfrm>
          <a:custGeom>
            <a:avLst/>
            <a:gdLst>
              <a:gd name="connsiteX0" fmla="*/ 1470637 w 6170614"/>
              <a:gd name="connsiteY0" fmla="*/ 0 h 4041090"/>
              <a:gd name="connsiteX1" fmla="*/ 3709443 w 6170614"/>
              <a:gd name="connsiteY1" fmla="*/ 0 h 4041090"/>
              <a:gd name="connsiteX2" fmla="*/ 4303488 w 6170614"/>
              <a:gd name="connsiteY2" fmla="*/ 318 h 4041090"/>
              <a:gd name="connsiteX3" fmla="*/ 4303488 w 6170614"/>
              <a:gd name="connsiteY3" fmla="*/ 0 h 4041090"/>
              <a:gd name="connsiteX4" fmla="*/ 6170614 w 6170614"/>
              <a:gd name="connsiteY4" fmla="*/ 0 h 4041090"/>
              <a:gd name="connsiteX5" fmla="*/ 6170614 w 6170614"/>
              <a:gd name="connsiteY5" fmla="*/ 3119770 h 4041090"/>
              <a:gd name="connsiteX6" fmla="*/ 6170614 w 6170614"/>
              <a:gd name="connsiteY6" fmla="*/ 4041090 h 4041090"/>
              <a:gd name="connsiteX7" fmla="*/ 4303488 w 6170614"/>
              <a:gd name="connsiteY7" fmla="*/ 4041090 h 4041090"/>
              <a:gd name="connsiteX8" fmla="*/ 0 w 6170614"/>
              <a:gd name="connsiteY8" fmla="*/ 4041090 h 4041090"/>
              <a:gd name="connsiteX9" fmla="*/ 0 w 6170614"/>
              <a:gd name="connsiteY9" fmla="*/ 3966306 h 4041090"/>
              <a:gd name="connsiteX10" fmla="*/ 0 w 6170614"/>
              <a:gd name="connsiteY10" fmla="*/ 3119770 h 4041090"/>
              <a:gd name="connsiteX11" fmla="*/ 74 w 6170614"/>
              <a:gd name="connsiteY11" fmla="*/ 3119770 h 4041090"/>
              <a:gd name="connsiteX12" fmla="*/ 215 w 6170614"/>
              <a:gd name="connsiteY12" fmla="*/ 1509712 h 4041090"/>
              <a:gd name="connsiteX13" fmla="*/ 1351274 w 6170614"/>
              <a:gd name="connsiteY13" fmla="*/ 9949 h 404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70614" h="4041090">
                <a:moveTo>
                  <a:pt x="1470637" y="0"/>
                </a:moveTo>
                <a:lnTo>
                  <a:pt x="3709443" y="0"/>
                </a:lnTo>
                <a:lnTo>
                  <a:pt x="4303488" y="318"/>
                </a:lnTo>
                <a:lnTo>
                  <a:pt x="4303488" y="0"/>
                </a:lnTo>
                <a:lnTo>
                  <a:pt x="6170614" y="0"/>
                </a:lnTo>
                <a:lnTo>
                  <a:pt x="6170614" y="3119770"/>
                </a:lnTo>
                <a:lnTo>
                  <a:pt x="6170614" y="4041090"/>
                </a:lnTo>
                <a:lnTo>
                  <a:pt x="4303488" y="4041090"/>
                </a:lnTo>
                <a:lnTo>
                  <a:pt x="0" y="4041090"/>
                </a:lnTo>
                <a:lnTo>
                  <a:pt x="0" y="3966306"/>
                </a:lnTo>
                <a:lnTo>
                  <a:pt x="0" y="3119770"/>
                </a:lnTo>
                <a:lnTo>
                  <a:pt x="74" y="3119770"/>
                </a:lnTo>
                <a:lnTo>
                  <a:pt x="215" y="1509712"/>
                </a:lnTo>
                <a:cubicBezTo>
                  <a:pt x="28913" y="623903"/>
                  <a:pt x="683050" y="95324"/>
                  <a:pt x="1351274" y="9949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AA689A9D-B97D-E5CE-CA1F-CE5B6F2E85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27" name="Title 10">
            <a:extLst>
              <a:ext uri="{FF2B5EF4-FFF2-40B4-BE49-F238E27FC236}">
                <a16:creationId xmlns:a16="http://schemas.microsoft.com/office/drawing/2014/main" id="{8EFA1087-255D-56EE-4F1E-F7F40E519E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DFE3BABB-279C-4C47-2EE7-AD12D9AA5B48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2C9D087-693E-321B-63BB-29791BF8E8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944735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B75758-DFBE-1249-9D9F-215466ECA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00805" y="1690133"/>
            <a:ext cx="2081595" cy="4412655"/>
          </a:xfrm>
        </p:spPr>
        <p:txBody>
          <a:bodyPr vert="eaVert" wrap="squar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489F0F9-DF42-2D4D-928D-490640AA2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9B03D931-27A7-879A-98B8-3E35EA68F7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3" name="Title 10">
            <a:extLst>
              <a:ext uri="{FF2B5EF4-FFF2-40B4-BE49-F238E27FC236}">
                <a16:creationId xmlns:a16="http://schemas.microsoft.com/office/drawing/2014/main" id="{6A106206-8E91-0CFF-D692-935DB734AF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D178F64-63A7-6E3E-C05F-4D510AA501E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C8BA13DD-0A23-8E90-C20E-757F571F96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29113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48AFDAC-F377-C946-B76E-B8EFA672E96A}"/>
              </a:ext>
            </a:extLst>
          </p:cNvPr>
          <p:cNvSpPr/>
          <p:nvPr/>
        </p:nvSpPr>
        <p:spPr>
          <a:xfrm>
            <a:off x="821986" y="4513003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9D0D107F-9BBA-E04E-B6C6-ABD5A8EA62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925" y="4513004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0F496D-1AC1-A740-A19D-5BE2D18101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79655" y="5382569"/>
            <a:ext cx="2283920" cy="1143324"/>
          </a:xfrm>
          <a:prstGeom prst="rect">
            <a:avLst/>
          </a:prstGeom>
        </p:spPr>
      </p:pic>
      <p:pic>
        <p:nvPicPr>
          <p:cNvPr id="18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7A34B1E0-ACB1-4701-A961-C324DC5CFF4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625913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1A43765-50B9-F346-81EF-078E9F78B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C343BFBE-823F-1BC3-E2D1-5060A3ADB9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A9F638E0-59C3-DE85-BDAC-4017BE4CE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DEA6406F-347E-55E2-B321-2789038A8974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2" name="Picture 1" descr="Shape, circle&#10;&#10;Description automatically generated">
            <a:extLst>
              <a:ext uri="{FF2B5EF4-FFF2-40B4-BE49-F238E27FC236}">
                <a16:creationId xmlns:a16="http://schemas.microsoft.com/office/drawing/2014/main" id="{156C8C80-0662-92C8-9A97-8801E2ECE0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00000"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641455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718398DE-CAD1-8040-8D1F-0D1A848C4B8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25" y="5532909"/>
            <a:ext cx="1899362" cy="842643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3C235EF4-F456-E644-BFD6-11EEBEDAC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49B280F-785B-CD45-85AD-5AE638202C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5A40981-FCE9-7EAB-9C52-1C48F3DE33E5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A21CB3CB-769D-E440-BC4A-776946D85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A6B0260-E217-FE4A-AD24-C8E0FB066665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CD0D9E1-EAE1-FE3B-E390-479D249C0077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61547B86-06AC-5DD8-3BCD-4954A58A86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8A3D4AB1-62C1-AA50-9341-006FC1F7CDB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0CEB58F6-94FB-BCFD-BAE9-17DBF1CC6A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6829925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4353266-9B7C-C948-AADD-E6E191C202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79655" y="5382569"/>
            <a:ext cx="2283920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71AC81A2-CD13-A4AA-E224-2FCEC0D03E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5547B33-7936-46CE-FDEA-46042D8D347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4C893F6-2660-9674-7B06-0571E7B3325F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6AF6AE8B-AD2C-2A5C-CDD7-3B6E1D1994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76644D0-E01F-DFDB-F766-591BA23803C3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2924C84F-AC43-D626-2E04-A80A8649ED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8476DB7A-08D9-35C7-D27F-9220B46571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E0FC75CD-BBD1-F4C4-0881-BF8BAB1660C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AAD1BD8D-F71F-2323-E769-2BE0E2B37D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369201384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702F6F2-E604-524F-A8A7-B46298A844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4202" y="5382569"/>
            <a:ext cx="2291676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1F6B84E1-4F89-E0B4-A2BB-8E7372B325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29C9A1C-C4D1-95D9-2493-612DD89EE07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61670A31-ECFF-1F1A-1485-3F1A9098968F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8E7BB078-489B-C6AE-F506-AA7C5ED37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8537157-34F6-459A-3825-E02EC5117461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7BF23133-7597-E50B-6343-72EA9F4057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82599B3F-7B72-3F20-B732-8DCA20E32D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496CB3D5-7A06-E385-4BF7-1CDAEBF9675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A2917E81-E0A8-0A9E-0CC4-29046AD3DD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084351771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143888D-9813-F94A-A978-D60F591D9D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0203" y="5382569"/>
            <a:ext cx="2345974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0CD9EEBD-72D8-C7D5-B644-37E93C9032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0F1A663-B785-BADC-9ABB-F3B2A246DA2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1D02A242-26EF-CA74-0BF7-D4C4CF689FC7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B3764DC3-0828-7958-5514-FA6298AAA1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B22649C-1482-0C19-BDFE-253BD0998D02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8000014B-4714-1A6A-81D4-1B5F970EBF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2ED86147-6182-9375-FD9B-D7282ACD60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A6F8ED05-8E05-30C1-3115-2C1DFBEC9E4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3B452F2E-7506-5D3D-7163-EB221A77A5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025740223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2264819-B8F5-3A47-B582-6CF270D039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0545" y="5317078"/>
            <a:ext cx="2322122" cy="1180520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8C22A88A-DBF5-B643-080B-F4D9CD465E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57F84D3-D435-A82D-1FA5-B0483D04512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530DEBD4-2624-F217-7CC7-F317F7EFBC1E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4CC40545-1D7D-C1E3-3EAC-893F30BAC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54BA5C2-1577-6D4D-5C0C-7286D426BEDB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932B987E-36B8-9A6F-BBA9-32BFA472F8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C9F46724-C6C8-DF2A-8893-49B759DAE9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8349790C-160A-3994-9462-F37F966F14B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D1B1C9EF-56A2-D857-C195-B0C55A403F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891510417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830" y="5764312"/>
            <a:ext cx="1899362" cy="84264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7720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18551" y="5613972"/>
            <a:ext cx="2283920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9667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14673" y="5613972"/>
            <a:ext cx="2291676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3073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99450" y="5595374"/>
            <a:ext cx="2322122" cy="118052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974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48AFDAC-F377-C946-B76E-B8EFA672E96A}"/>
              </a:ext>
            </a:extLst>
          </p:cNvPr>
          <p:cNvSpPr/>
          <p:nvPr/>
        </p:nvSpPr>
        <p:spPr>
          <a:xfrm>
            <a:off x="821986" y="4513003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9D0D107F-9BBA-E04E-B6C6-ABD5A8EA62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925" y="4513004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1BD0FD-AF22-DC4A-B9FA-48B667EEDE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64202" y="5382569"/>
            <a:ext cx="2291676" cy="1143324"/>
          </a:xfrm>
          <a:prstGeom prst="rect">
            <a:avLst/>
          </a:prstGeom>
        </p:spPr>
      </p:pic>
      <p:pic>
        <p:nvPicPr>
          <p:cNvPr id="13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325ED71C-C23F-BFA9-B1B3-8D82B05A162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449480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87524" y="5613972"/>
            <a:ext cx="2345974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495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8F53D1F2-2DB6-2E9A-9E74-D7174296DC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70732" y="1702479"/>
            <a:ext cx="4511668" cy="3965575"/>
          </a:xfrm>
          <a:custGeom>
            <a:avLst/>
            <a:gdLst>
              <a:gd name="connsiteX0" fmla="*/ 0 w 4511668"/>
              <a:gd name="connsiteY0" fmla="*/ 0 h 3965575"/>
              <a:gd name="connsiteX1" fmla="*/ 3301921 w 4511668"/>
              <a:gd name="connsiteY1" fmla="*/ 0 h 3965575"/>
              <a:gd name="connsiteX2" fmla="*/ 3384821 w 4511668"/>
              <a:gd name="connsiteY2" fmla="*/ 6910 h 3965575"/>
              <a:gd name="connsiteX3" fmla="*/ 4511496 w 4511668"/>
              <a:gd name="connsiteY3" fmla="*/ 1257593 h 3965575"/>
              <a:gd name="connsiteX4" fmla="*/ 4511534 w 4511668"/>
              <a:gd name="connsiteY4" fmla="*/ 1685971 h 3965575"/>
              <a:gd name="connsiteX5" fmla="*/ 4511668 w 4511668"/>
              <a:gd name="connsiteY5" fmla="*/ 1685971 h 3965575"/>
              <a:gd name="connsiteX6" fmla="*/ 4511668 w 4511668"/>
              <a:gd name="connsiteY6" fmla="*/ 3965574 h 3965575"/>
              <a:gd name="connsiteX7" fmla="*/ 2955350 w 4511668"/>
              <a:gd name="connsiteY7" fmla="*/ 3965574 h 3965575"/>
              <a:gd name="connsiteX8" fmla="*/ 2955350 w 4511668"/>
              <a:gd name="connsiteY8" fmla="*/ 3965575 h 3965575"/>
              <a:gd name="connsiteX9" fmla="*/ 0 w 4511668"/>
              <a:gd name="connsiteY9" fmla="*/ 3965575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11668" h="3965575">
                <a:moveTo>
                  <a:pt x="0" y="0"/>
                </a:moveTo>
                <a:lnTo>
                  <a:pt x="3301921" y="0"/>
                </a:lnTo>
                <a:lnTo>
                  <a:pt x="3384821" y="6910"/>
                </a:lnTo>
                <a:cubicBezTo>
                  <a:pt x="3942066" y="78106"/>
                  <a:pt x="4487564" y="518899"/>
                  <a:pt x="4511496" y="1257593"/>
                </a:cubicBezTo>
                <a:lnTo>
                  <a:pt x="4511534" y="1685971"/>
                </a:lnTo>
                <a:lnTo>
                  <a:pt x="4511668" y="1685971"/>
                </a:lnTo>
                <a:lnTo>
                  <a:pt x="4511668" y="3965574"/>
                </a:lnTo>
                <a:lnTo>
                  <a:pt x="2955350" y="3965574"/>
                </a:lnTo>
                <a:lnTo>
                  <a:pt x="2955350" y="3965575"/>
                </a:lnTo>
                <a:lnTo>
                  <a:pt x="0" y="39655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02177"/>
            <a:ext cx="5633545" cy="1650708"/>
          </a:xfrm>
        </p:spPr>
        <p:txBody>
          <a:bodyPr wrap="square">
            <a:sp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/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070732" y="582048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pic>
        <p:nvPicPr>
          <p:cNvPr id="12" name="Picture 11" descr="Shape, circle&#10;&#10;Description automatically generated">
            <a:extLst>
              <a:ext uri="{FF2B5EF4-FFF2-40B4-BE49-F238E27FC236}">
                <a16:creationId xmlns:a16="http://schemas.microsoft.com/office/drawing/2014/main" id="{7B2CBFA5-BD97-BED8-5B50-019A975D00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2" name="Title 10">
            <a:extLst>
              <a:ext uri="{FF2B5EF4-FFF2-40B4-BE49-F238E27FC236}">
                <a16:creationId xmlns:a16="http://schemas.microsoft.com/office/drawing/2014/main" id="{AEC8531A-452C-8D02-B066-2A92623175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E5674317-1DA2-FC58-E573-62DD0F969BE4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45374D7E-B994-B2EC-B062-8D57A221DE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8563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/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5F5FE0B-0E8A-9349-A4AF-44254DBDDB5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9600" y="582476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99F2EA1-C512-114B-AE20-E8EED9BFADF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67090" y="582476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370F812B-614F-5346-86D4-B03715FB337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090" y="3522821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F1410F9F-BA7D-F527-9ABA-14924A48DA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D90463C3-95CC-A91D-0C9D-060583BD3B8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67090" y="4002065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6179EC0-534F-148D-502C-3C3A5C34A2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1699837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668F1AF2-3B5D-0510-0219-289F9D6FD06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1705088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2" name="Title 10">
            <a:extLst>
              <a:ext uri="{FF2B5EF4-FFF2-40B4-BE49-F238E27FC236}">
                <a16:creationId xmlns:a16="http://schemas.microsoft.com/office/drawing/2014/main" id="{3D13E1F3-45FC-75B9-4DA1-2E1485658F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0C6A723D-CCDC-5100-B159-370C688A7D56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62DE9898-87E5-6C1F-B815-2843E74225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3955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90133"/>
            <a:ext cx="6399212" cy="448569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3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DDC6613-7B67-1E49-B7FA-09974105A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FBC130E2-EEF8-28BD-181F-D2FCED02FF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5" name="Title 10">
            <a:extLst>
              <a:ext uri="{FF2B5EF4-FFF2-40B4-BE49-F238E27FC236}">
                <a16:creationId xmlns:a16="http://schemas.microsoft.com/office/drawing/2014/main" id="{FB83E7EA-26EF-DBCB-D08C-07893570C0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BDD8E80B-EA62-37A7-0F9B-B6F6ACCDDBC8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3E1CCC8-219D-6C1C-828A-0FD9725EF9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0684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88BD8-569A-1942-B91E-E010EB464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3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548D2367-F7FB-DCFE-8C37-6BD5D90803D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5960952" y="1690133"/>
            <a:ext cx="5621448" cy="4031555"/>
          </a:xfrm>
          <a:custGeom>
            <a:avLst/>
            <a:gdLst>
              <a:gd name="connsiteX0" fmla="*/ 4685689 w 6170614"/>
              <a:gd name="connsiteY0" fmla="*/ 0 h 4425402"/>
              <a:gd name="connsiteX1" fmla="*/ 1867126 w 6170614"/>
              <a:gd name="connsiteY1" fmla="*/ 1509 h 4425402"/>
              <a:gd name="connsiteX2" fmla="*/ 1867126 w 6170614"/>
              <a:gd name="connsiteY2" fmla="*/ 1191 h 4425402"/>
              <a:gd name="connsiteX3" fmla="*/ 0 w 6170614"/>
              <a:gd name="connsiteY3" fmla="*/ 1191 h 4425402"/>
              <a:gd name="connsiteX4" fmla="*/ 0 w 6170614"/>
              <a:gd name="connsiteY4" fmla="*/ 1384802 h 4425402"/>
              <a:gd name="connsiteX5" fmla="*/ 0 w 6170614"/>
              <a:gd name="connsiteY5" fmla="*/ 3120961 h 4425402"/>
              <a:gd name="connsiteX6" fmla="*/ 0 w 6170614"/>
              <a:gd name="connsiteY6" fmla="*/ 3732182 h 4425402"/>
              <a:gd name="connsiteX7" fmla="*/ 0 w 6170614"/>
              <a:gd name="connsiteY7" fmla="*/ 4042281 h 4425402"/>
              <a:gd name="connsiteX8" fmla="*/ 0 w 6170614"/>
              <a:gd name="connsiteY8" fmla="*/ 4425402 h 4425402"/>
              <a:gd name="connsiteX9" fmla="*/ 1867126 w 6170614"/>
              <a:gd name="connsiteY9" fmla="*/ 4425402 h 4425402"/>
              <a:gd name="connsiteX10" fmla="*/ 6170614 w 6170614"/>
              <a:gd name="connsiteY10" fmla="*/ 4425402 h 4425402"/>
              <a:gd name="connsiteX11" fmla="*/ 6170614 w 6170614"/>
              <a:gd name="connsiteY11" fmla="*/ 4369133 h 4425402"/>
              <a:gd name="connsiteX12" fmla="*/ 6170614 w 6170614"/>
              <a:gd name="connsiteY12" fmla="*/ 4042281 h 4425402"/>
              <a:gd name="connsiteX13" fmla="*/ 6170614 w 6170614"/>
              <a:gd name="connsiteY13" fmla="*/ 3967497 h 4425402"/>
              <a:gd name="connsiteX14" fmla="*/ 6170614 w 6170614"/>
              <a:gd name="connsiteY14" fmla="*/ 3732182 h 4425402"/>
              <a:gd name="connsiteX15" fmla="*/ 6170614 w 6170614"/>
              <a:gd name="connsiteY15" fmla="*/ 3120961 h 4425402"/>
              <a:gd name="connsiteX16" fmla="*/ 6170540 w 6170614"/>
              <a:gd name="connsiteY16" fmla="*/ 3120961 h 4425402"/>
              <a:gd name="connsiteX17" fmla="*/ 6170399 w 6170614"/>
              <a:gd name="connsiteY17" fmla="*/ 1510903 h 4425402"/>
              <a:gd name="connsiteX18" fmla="*/ 4685689 w 6170614"/>
              <a:gd name="connsiteY18" fmla="*/ 0 h 442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170614" h="4425402">
                <a:moveTo>
                  <a:pt x="4685689" y="0"/>
                </a:moveTo>
                <a:lnTo>
                  <a:pt x="1867126" y="1509"/>
                </a:lnTo>
                <a:lnTo>
                  <a:pt x="1867126" y="1191"/>
                </a:lnTo>
                <a:lnTo>
                  <a:pt x="0" y="1191"/>
                </a:lnTo>
                <a:lnTo>
                  <a:pt x="0" y="1384802"/>
                </a:lnTo>
                <a:lnTo>
                  <a:pt x="0" y="3120961"/>
                </a:lnTo>
                <a:lnTo>
                  <a:pt x="0" y="3732182"/>
                </a:lnTo>
                <a:lnTo>
                  <a:pt x="0" y="4042281"/>
                </a:lnTo>
                <a:lnTo>
                  <a:pt x="0" y="4425402"/>
                </a:lnTo>
                <a:lnTo>
                  <a:pt x="1867126" y="4425402"/>
                </a:lnTo>
                <a:lnTo>
                  <a:pt x="6170614" y="4425402"/>
                </a:lnTo>
                <a:lnTo>
                  <a:pt x="6170614" y="4369133"/>
                </a:lnTo>
                <a:lnTo>
                  <a:pt x="6170614" y="4042281"/>
                </a:lnTo>
                <a:lnTo>
                  <a:pt x="6170614" y="3967497"/>
                </a:lnTo>
                <a:lnTo>
                  <a:pt x="6170614" y="3732182"/>
                </a:lnTo>
                <a:lnTo>
                  <a:pt x="6170614" y="3120961"/>
                </a:lnTo>
                <a:lnTo>
                  <a:pt x="6170540" y="3120961"/>
                </a:lnTo>
                <a:lnTo>
                  <a:pt x="6170399" y="1510903"/>
                </a:lnTo>
                <a:cubicBezTo>
                  <a:pt x="6139788" y="566040"/>
                  <a:pt x="5397566" y="27625"/>
                  <a:pt x="468568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3059DDD3-7AAD-484C-9D10-DFAAA4B12FC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960952" y="591230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7C86A5E-7786-5D40-9A35-089275993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6" name="Picture 15" descr="Shape, circle&#10;&#10;Description automatically generated">
            <a:extLst>
              <a:ext uri="{FF2B5EF4-FFF2-40B4-BE49-F238E27FC236}">
                <a16:creationId xmlns:a16="http://schemas.microsoft.com/office/drawing/2014/main" id="{670685FD-5965-656B-6581-0609E52446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26" name="Title 10">
            <a:extLst>
              <a:ext uri="{FF2B5EF4-FFF2-40B4-BE49-F238E27FC236}">
                <a16:creationId xmlns:a16="http://schemas.microsoft.com/office/drawing/2014/main" id="{7CC16268-AE81-ACCF-01B3-4E7E49F2D5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AF90FC43-A897-B0A6-06FB-320AE5782831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9E7E47EA-5709-9692-648E-CBF244DACB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312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B75758-DFBE-1249-9D9F-215466ECA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00805" y="1690132"/>
            <a:ext cx="2081595" cy="4485695"/>
          </a:xfrm>
        </p:spPr>
        <p:txBody>
          <a:bodyPr vert="eaVert"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C7449A9-856C-DE4D-8D7E-554D19564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1F2C2201-B2B8-DDC5-A8BA-7F9FD09C1D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B5DDE34B-3863-4C16-F479-F792E54568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3B1B1EA6-BE88-9516-0AE4-D0461B28165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64F055FE-D680-674D-41B1-29B79D1849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0089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E4404A0-DB00-5B46-93A5-A9D843F67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3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87D8DE60-8438-8B78-D5A2-EEDABC80A9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95958" y="-37576"/>
            <a:ext cx="1058465" cy="1133618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FFD71C59-4070-1037-E7B6-AEF96480DE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4" name="Title 10">
            <a:extLst>
              <a:ext uri="{FF2B5EF4-FFF2-40B4-BE49-F238E27FC236}">
                <a16:creationId xmlns:a16="http://schemas.microsoft.com/office/drawing/2014/main" id="{0A9F1C22-1874-4B1B-850D-9FADB9366B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585DDDE1-A46A-269A-1C43-4F1D017CB28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6413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Slide" userDrawn="1">
  <p:cSld name="13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3" descr="Shape, circ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1132487" cy="113361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49;p4">
            <a:extLst>
              <a:ext uri="{FF2B5EF4-FFF2-40B4-BE49-F238E27FC236}">
                <a16:creationId xmlns:a16="http://schemas.microsoft.com/office/drawing/2014/main" id="{EFC07681-1823-2183-998C-0CBE52CCA98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36003" y="2642423"/>
            <a:ext cx="9638000" cy="721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>
            <a:lvl1pPr marL="609585" lvl="0" indent="-304792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2400"/>
              <a:buNone/>
              <a:defRPr sz="3200" b="1">
                <a:solidFill>
                  <a:schemeClr val="lt1"/>
                </a:solidFill>
                <a:latin typeface="Conthrax Heavy" panose="020B0907020201080204" pitchFamily="34" charset="0"/>
                <a:ea typeface="Conthrax Heavy" panose="020B0907020201080204" pitchFamily="34" charset="0"/>
                <a:cs typeface="Arial"/>
                <a:sym typeface="Arial"/>
              </a:defRPr>
            </a:lvl1pPr>
            <a:lvl2pPr marL="1219170" lvl="1" indent="-48258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100"/>
              <a:buChar char="•"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lvl="2" indent="-45718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800"/>
              <a:buChar char="•"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lvl="3" indent="-43178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500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lvl="4" indent="-43178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500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125554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DEBC6BBD-67C1-BB43-9C23-A8D9224660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25563" cy="1325563"/>
          </a:xfrm>
          <a:prstGeom prst="rect">
            <a:avLst/>
          </a:prstGeom>
        </p:spPr>
      </p:pic>
      <p:sp>
        <p:nvSpPr>
          <p:cNvPr id="9" name="Title 10">
            <a:extLst>
              <a:ext uri="{FF2B5EF4-FFF2-40B4-BE49-F238E27FC236}">
                <a16:creationId xmlns:a16="http://schemas.microsoft.com/office/drawing/2014/main" id="{069D8C73-31AE-FE43-B9D1-6C1CFBDA2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9B741D4-1AE8-4445-BD61-C8417305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4634" y="6263126"/>
            <a:ext cx="549166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5441B401-A745-494B-9C7D-2C76B118A4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967607"/>
            <a:ext cx="858944" cy="858944"/>
          </a:xfrm>
          <a:prstGeom prst="rect">
            <a:avLst/>
          </a:prstGeom>
        </p:spPr>
      </p:pic>
      <p:pic>
        <p:nvPicPr>
          <p:cNvPr id="11" name="Picture 10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203DF4F5-FD0B-4AFF-992D-27EFF86B304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2612" y="6093897"/>
            <a:ext cx="1366776" cy="60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9537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ictu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1F784-A860-E208-1140-E3542729D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9B64C9B-378B-4845-8BA7-24CAA62938FB}" type="datetimeFigureOut">
              <a:rPr lang="en-GB" smtClean="0"/>
              <a:pPr/>
              <a:t>21/04/2025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18B039-D677-B9F5-825D-646C3DE26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9A13AB-147C-12AD-E064-AF13FA6B4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7D5BF65-3CE0-41DF-A6CF-8F21C2FBE3E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80A335A-A2F9-A14A-22B9-71B9FC6FCF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1182" y="487043"/>
            <a:ext cx="11069637" cy="5781675"/>
          </a:xfrm>
          <a:noFill/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991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4243" y="2830294"/>
            <a:ext cx="8630830" cy="646331"/>
          </a:xfrm>
        </p:spPr>
        <p:txBody>
          <a:bodyPr wrap="square" lIns="0" rIns="0" anchor="b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243" y="3783531"/>
            <a:ext cx="8630830" cy="400110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35C82D-F63E-7F44-8023-805C363361C1}"/>
              </a:ext>
            </a:extLst>
          </p:cNvPr>
          <p:cNvCxnSpPr>
            <a:cxnSpLocks/>
          </p:cNvCxnSpPr>
          <p:nvPr/>
        </p:nvCxnSpPr>
        <p:spPr>
          <a:xfrm>
            <a:off x="864243" y="3571876"/>
            <a:ext cx="8630830" cy="0"/>
          </a:xfrm>
          <a:prstGeom prst="line">
            <a:avLst/>
          </a:prstGeom>
          <a:ln w="22225">
            <a:solidFill>
              <a:srgbClr val="0968B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6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692F68AE-CCE2-B7C5-FADA-6B160F01AD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169797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62C75-29C6-7FA2-F13D-4D2FB67295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7492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B64C9B-378B-4845-8BA7-24CAA62938FB}" type="datetimeFigureOut">
              <a:rPr lang="en-GB" smtClean="0"/>
              <a:pPr/>
              <a:t>21/04/2025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4583B1-1722-A903-4584-B04A987AD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74921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753D5-1C00-C604-3A86-55A0E5618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492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D5BF65-3CE0-41DF-A6CF-8F21C2FBE3E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1C0B88-554C-5B0E-2185-FC8B01F19ADF}"/>
              </a:ext>
            </a:extLst>
          </p:cNvPr>
          <p:cNvSpPr/>
          <p:nvPr userDrawn="1"/>
        </p:nvSpPr>
        <p:spPr>
          <a:xfrm rot="10800000">
            <a:off x="0" y="-1"/>
            <a:ext cx="12192000" cy="6858000"/>
          </a:xfrm>
          <a:custGeom>
            <a:avLst/>
            <a:gdLst>
              <a:gd name="connsiteX0" fmla="*/ 11974285 w 12192000"/>
              <a:gd name="connsiteY0" fmla="*/ 6588918 h 6858000"/>
              <a:gd name="connsiteX1" fmla="*/ 11974285 w 12192000"/>
              <a:gd name="connsiteY1" fmla="*/ 269081 h 6858000"/>
              <a:gd name="connsiteX2" fmla="*/ 217715 w 12192000"/>
              <a:gd name="connsiteY2" fmla="*/ 269081 h 6858000"/>
              <a:gd name="connsiteX3" fmla="*/ 217715 w 12192000"/>
              <a:gd name="connsiteY3" fmla="*/ 6588918 h 6858000"/>
              <a:gd name="connsiteX4" fmla="*/ 12192000 w 12192000"/>
              <a:gd name="connsiteY4" fmla="*/ 6858000 h 6858000"/>
              <a:gd name="connsiteX5" fmla="*/ 0 w 12192000"/>
              <a:gd name="connsiteY5" fmla="*/ 6858000 h 6858000"/>
              <a:gd name="connsiteX6" fmla="*/ 0 w 12192000"/>
              <a:gd name="connsiteY6" fmla="*/ 0 h 6858000"/>
              <a:gd name="connsiteX7" fmla="*/ 12192000 w 12192000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974285" y="6588918"/>
                </a:moveTo>
                <a:lnTo>
                  <a:pt x="11974285" y="269081"/>
                </a:lnTo>
                <a:lnTo>
                  <a:pt x="217715" y="269081"/>
                </a:lnTo>
                <a:lnTo>
                  <a:pt x="217715" y="6588918"/>
                </a:lnTo>
                <a:close/>
                <a:moveTo>
                  <a:pt x="12192000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D520EBC-4676-E1C3-9A66-688041F10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139943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05771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62C75-29C6-7FA2-F13D-4D2FB67295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7492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B64C9B-378B-4845-8BA7-24CAA62938FB}" type="datetimeFigureOut">
              <a:rPr lang="en-GB" smtClean="0"/>
              <a:pPr/>
              <a:t>21/04/2025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4583B1-1722-A903-4584-B04A987AD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74921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753D5-1C00-C604-3A86-55A0E5618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492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D5BF65-3CE0-41DF-A6CF-8F21C2FBE3E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1C0B88-554C-5B0E-2185-FC8B01F19ADF}"/>
              </a:ext>
            </a:extLst>
          </p:cNvPr>
          <p:cNvSpPr/>
          <p:nvPr userDrawn="1"/>
        </p:nvSpPr>
        <p:spPr>
          <a:xfrm rot="10800000">
            <a:off x="0" y="-1"/>
            <a:ext cx="12192000" cy="6858000"/>
          </a:xfrm>
          <a:custGeom>
            <a:avLst/>
            <a:gdLst>
              <a:gd name="connsiteX0" fmla="*/ 11974285 w 12192000"/>
              <a:gd name="connsiteY0" fmla="*/ 6588918 h 6858000"/>
              <a:gd name="connsiteX1" fmla="*/ 11974285 w 12192000"/>
              <a:gd name="connsiteY1" fmla="*/ 269081 h 6858000"/>
              <a:gd name="connsiteX2" fmla="*/ 217715 w 12192000"/>
              <a:gd name="connsiteY2" fmla="*/ 269081 h 6858000"/>
              <a:gd name="connsiteX3" fmla="*/ 217715 w 12192000"/>
              <a:gd name="connsiteY3" fmla="*/ 6588918 h 6858000"/>
              <a:gd name="connsiteX4" fmla="*/ 12192000 w 12192000"/>
              <a:gd name="connsiteY4" fmla="*/ 6858000 h 6858000"/>
              <a:gd name="connsiteX5" fmla="*/ 0 w 12192000"/>
              <a:gd name="connsiteY5" fmla="*/ 6858000 h 6858000"/>
              <a:gd name="connsiteX6" fmla="*/ 0 w 12192000"/>
              <a:gd name="connsiteY6" fmla="*/ 0 h 6858000"/>
              <a:gd name="connsiteX7" fmla="*/ 12192000 w 12192000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974285" y="6588918"/>
                </a:moveTo>
                <a:lnTo>
                  <a:pt x="11974285" y="269081"/>
                </a:lnTo>
                <a:lnTo>
                  <a:pt x="217715" y="269081"/>
                </a:lnTo>
                <a:lnTo>
                  <a:pt x="217715" y="6588918"/>
                </a:lnTo>
                <a:close/>
                <a:moveTo>
                  <a:pt x="12192000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D520EBC-4676-E1C3-9A66-688041F10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C8FD107-7FCB-092E-6195-251102513E7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897063"/>
            <a:ext cx="5257800" cy="3959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5941AB36-CC1C-7705-688D-B8B5D148572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04993" y="1897063"/>
            <a:ext cx="5257800" cy="3959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136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90BE0BC0-946B-A570-42CA-D42D7C8EDD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33830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82410" y="2830294"/>
            <a:ext cx="8630830" cy="646331"/>
          </a:xfrm>
        </p:spPr>
        <p:txBody>
          <a:bodyPr wrap="square" lIns="0" rIns="0" anchor="b">
            <a:spAutoFit/>
          </a:bodyPr>
          <a:lstStyle>
            <a:lvl1pPr algn="r">
              <a:defRPr sz="36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2410" y="3783531"/>
            <a:ext cx="8630830" cy="400110"/>
          </a:xfrm>
        </p:spPr>
        <p:txBody>
          <a:bodyPr wrap="square" lIns="0" rIns="0" anchor="t">
            <a:spAutoFit/>
          </a:bodyPr>
          <a:lstStyle>
            <a:lvl1pPr marL="0" indent="0" algn="r">
              <a:buNone/>
              <a:defRPr sz="20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35C82D-F63E-7F44-8023-805C363361C1}"/>
              </a:ext>
            </a:extLst>
          </p:cNvPr>
          <p:cNvCxnSpPr>
            <a:cxnSpLocks/>
          </p:cNvCxnSpPr>
          <p:nvPr/>
        </p:nvCxnSpPr>
        <p:spPr>
          <a:xfrm>
            <a:off x="2982410" y="3571876"/>
            <a:ext cx="8630830" cy="0"/>
          </a:xfrm>
          <a:prstGeom prst="line">
            <a:avLst/>
          </a:prstGeom>
          <a:ln w="22225">
            <a:solidFill>
              <a:srgbClr val="0968B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6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47249671-CC0C-977E-001B-C9E1AF1828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948211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Vertical Text Placeholder 2">
            <a:extLst>
              <a:ext uri="{FF2B5EF4-FFF2-40B4-BE49-F238E27FC236}">
                <a16:creationId xmlns:a16="http://schemas.microsoft.com/office/drawing/2014/main" id="{15FF75EF-FCD7-9346-9407-B581F73E58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6200000">
            <a:off x="5541016" y="-1862591"/>
            <a:ext cx="627864" cy="9637891"/>
          </a:xfrm>
        </p:spPr>
        <p:txBody>
          <a:bodyPr vert="eaVert" wrap="square">
            <a:sp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GOTHAM-BOOK" panose="02000504050000020004" pitchFamily="2" charset="0"/>
              </a:defRPr>
            </a:lvl1pPr>
            <a:lvl2pPr>
              <a:defRPr sz="2800">
                <a:solidFill>
                  <a:schemeClr val="bg1"/>
                </a:solidFill>
                <a:latin typeface="Conthrax Sb" panose="020B0707020201080204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Conthrax Sb" panose="020B0707020201080204" pitchFamily="34" charset="0"/>
              </a:defRPr>
            </a:lvl3pPr>
            <a:lvl4pPr>
              <a:defRPr sz="2000">
                <a:solidFill>
                  <a:schemeClr val="bg1"/>
                </a:solidFill>
                <a:latin typeface="Conthrax Sb" panose="020B0707020201080204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Conthrax Sb" panose="020B070702020108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pic>
        <p:nvPicPr>
          <p:cNvPr id="12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2B7BB128-6607-BB18-AB73-96066447F2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45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92B9806B-DA07-7212-9F1A-6E37C01E6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8468F1E-0D20-BD19-A0AB-CFECC5251AD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F376D6F3-F397-F25E-7DF3-DCEAFAE151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532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7EA9C76-F429-6A2A-5ED2-3D5F63BA4125}"/>
              </a:ext>
            </a:extLst>
          </p:cNvPr>
          <p:cNvSpPr/>
          <p:nvPr userDrawn="1"/>
        </p:nvSpPr>
        <p:spPr>
          <a:xfrm>
            <a:off x="0" y="-1"/>
            <a:ext cx="12192000" cy="6840896"/>
          </a:xfrm>
          <a:prstGeom prst="rect">
            <a:avLst/>
          </a:prstGeom>
          <a:solidFill>
            <a:srgbClr val="0E1725"/>
          </a:solidFill>
          <a:ln w="954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92B9806B-DA07-7212-9F1A-6E37C01E6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8468F1E-0D20-BD19-A0AB-CFECC5251AD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5" name="Picture 14" descr="Shape, circle&#10;&#10;Description automatically generated">
            <a:extLst>
              <a:ext uri="{FF2B5EF4-FFF2-40B4-BE49-F238E27FC236}">
                <a16:creationId xmlns:a16="http://schemas.microsoft.com/office/drawing/2014/main" id="{8AF955C2-9164-202A-18B7-AEF8843949E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00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66F2CE-1BCB-7645-AD51-501C44A42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27942"/>
            <a:ext cx="10972800" cy="5505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6EF55A-6C83-3A47-B573-374DB198E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2944"/>
            <a:ext cx="10972800" cy="4494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45679-0664-274E-9932-959833CF4A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91B5E-FA47-3D46-BDD6-7F446FECA9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85014-442E-BC4E-A5AA-1EF0AD92BA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EA5DA3C-575A-CF42-BD85-E3A94EE6EC19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EFB9615-547D-0134-E92A-42B1FD682DA4}"/>
              </a:ext>
            </a:extLst>
          </p:cNvPr>
          <p:cNvGrpSpPr/>
          <p:nvPr userDrawn="1"/>
        </p:nvGrpSpPr>
        <p:grpSpPr>
          <a:xfrm>
            <a:off x="699540" y="6972300"/>
            <a:ext cx="10808716" cy="365125"/>
            <a:chOff x="609600" y="6981825"/>
            <a:chExt cx="10972800" cy="981075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3D8BFB5-8617-CE0A-37AF-D8BA1C6BF7A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600" y="6981825"/>
              <a:ext cx="0" cy="98107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A0B4A36-4DBF-3662-2B39-50CD06397F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82400" y="6981825"/>
              <a:ext cx="0" cy="98107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2A91825-1EF4-0EC5-C741-3D9594377F88}"/>
              </a:ext>
            </a:extLst>
          </p:cNvPr>
          <p:cNvGrpSpPr/>
          <p:nvPr userDrawn="1"/>
        </p:nvGrpSpPr>
        <p:grpSpPr>
          <a:xfrm>
            <a:off x="699539" y="-569060"/>
            <a:ext cx="10808717" cy="522407"/>
            <a:chOff x="609599" y="-597635"/>
            <a:chExt cx="10972801" cy="522407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597F2DE-00DB-0AF2-E932-F946BAF2CB3D}"/>
                </a:ext>
              </a:extLst>
            </p:cNvPr>
            <p:cNvGrpSpPr/>
            <p:nvPr userDrawn="1"/>
          </p:nvGrpSpPr>
          <p:grpSpPr>
            <a:xfrm>
              <a:off x="609600" y="-597635"/>
              <a:ext cx="10972800" cy="473810"/>
              <a:chOff x="609600" y="-1104900"/>
              <a:chExt cx="10972800" cy="981075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B7D7052E-2235-9709-3D6B-716128B58CA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609600" y="-1104900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91C0C72F-3D01-8021-195C-56678821874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582400" y="-1104900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AF918F0-1DF3-5FEF-A7B4-792B6F99BCB8}"/>
                </a:ext>
              </a:extLst>
            </p:cNvPr>
            <p:cNvSpPr txBox="1"/>
            <p:nvPr userDrawn="1"/>
          </p:nvSpPr>
          <p:spPr>
            <a:xfrm>
              <a:off x="609599" y="-306060"/>
              <a:ext cx="971550" cy="2308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left margin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7C0CFB4-6DF0-5300-4DA0-673D02B99FF5}"/>
                </a:ext>
              </a:extLst>
            </p:cNvPr>
            <p:cNvSpPr txBox="1"/>
            <p:nvPr userDrawn="1"/>
          </p:nvSpPr>
          <p:spPr>
            <a:xfrm>
              <a:off x="10496567" y="-306060"/>
              <a:ext cx="1085833" cy="2308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right margin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C40209D-9C2A-90B9-B753-D2835EBF07BF}"/>
              </a:ext>
            </a:extLst>
          </p:cNvPr>
          <p:cNvGrpSpPr/>
          <p:nvPr userDrawn="1"/>
        </p:nvGrpSpPr>
        <p:grpSpPr>
          <a:xfrm>
            <a:off x="-1366160" y="296594"/>
            <a:ext cx="1285877" cy="5898401"/>
            <a:chOff x="-1366160" y="163244"/>
            <a:chExt cx="1285877" cy="589840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56F6FE0-5AB2-665B-5B8B-D139819E960E}"/>
                </a:ext>
              </a:extLst>
            </p:cNvPr>
            <p:cNvSpPr txBox="1"/>
            <p:nvPr userDrawn="1"/>
          </p:nvSpPr>
          <p:spPr>
            <a:xfrm>
              <a:off x="-1169233" y="1313221"/>
              <a:ext cx="1088950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content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6164744-F69F-6F5E-329B-C093DAC8748B}"/>
                </a:ext>
              </a:extLst>
            </p:cNvPr>
            <p:cNvSpPr txBox="1"/>
            <p:nvPr userDrawn="1"/>
          </p:nvSpPr>
          <p:spPr>
            <a:xfrm>
              <a:off x="-1366159" y="163244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header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1E02AB4-15B6-0144-71F8-196C3175D43C}"/>
                </a:ext>
              </a:extLst>
            </p:cNvPr>
            <p:cNvSpPr txBox="1"/>
            <p:nvPr userDrawn="1"/>
          </p:nvSpPr>
          <p:spPr>
            <a:xfrm>
              <a:off x="-1366158" y="5682909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content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bottom margin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552B814-6DFD-BA31-C445-658190D42BD0}"/>
                </a:ext>
              </a:extLst>
            </p:cNvPr>
            <p:cNvGrpSpPr/>
            <p:nvPr userDrawn="1"/>
          </p:nvGrpSpPr>
          <p:grpSpPr>
            <a:xfrm>
              <a:off x="-1259176" y="527942"/>
              <a:ext cx="1088952" cy="5533703"/>
              <a:chOff x="-1358039" y="527942"/>
              <a:chExt cx="1187815" cy="5533703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0DDD1221-8437-4E34-98E0-062C419BC728}"/>
                  </a:ext>
                </a:extLst>
              </p:cNvPr>
              <p:cNvGrpSpPr/>
              <p:nvPr userDrawn="1"/>
            </p:nvGrpSpPr>
            <p:grpSpPr>
              <a:xfrm>
                <a:off x="-1358037" y="527942"/>
                <a:ext cx="1187813" cy="5533703"/>
                <a:chOff x="-1439054" y="527942"/>
                <a:chExt cx="1187813" cy="5533703"/>
              </a:xfrm>
            </p:grpSpPr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FCEFAB0E-ECB6-4B50-2B86-8C9DA860F80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-65965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30DB30A3-6D0F-C188-9903-F41AA71F380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5467738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043FDA49-D1EB-2E71-F00D-02853E2AEC7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1089038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FB0822B6-8D6A-6413-A52E-D03F7EB39A8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-764132" y="413142"/>
                <a:ext cx="0" cy="118781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C37E115-DC93-A1B9-396D-A29271798E23}"/>
                </a:ext>
              </a:extLst>
            </p:cNvPr>
            <p:cNvSpPr txBox="1"/>
            <p:nvPr userDrawn="1"/>
          </p:nvSpPr>
          <p:spPr>
            <a:xfrm>
              <a:off x="-1366160" y="638336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tagline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F9C6009-5965-1CAF-3806-EBA49EE6244D}"/>
              </a:ext>
            </a:extLst>
          </p:cNvPr>
          <p:cNvGrpSpPr/>
          <p:nvPr userDrawn="1"/>
        </p:nvGrpSpPr>
        <p:grpSpPr>
          <a:xfrm>
            <a:off x="12225340" y="661292"/>
            <a:ext cx="642936" cy="5517213"/>
            <a:chOff x="12387265" y="527942"/>
            <a:chExt cx="642936" cy="5517213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BF2595B-5EE7-5ED6-2170-CC98F67F23D9}"/>
                </a:ext>
              </a:extLst>
            </p:cNvPr>
            <p:cNvGrpSpPr/>
            <p:nvPr userDrawn="1"/>
          </p:nvGrpSpPr>
          <p:grpSpPr>
            <a:xfrm>
              <a:off x="12387265" y="527942"/>
              <a:ext cx="642936" cy="5517213"/>
              <a:chOff x="12387264" y="527942"/>
              <a:chExt cx="981075" cy="5517213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2F745D7D-A719-0C6C-C706-6086DF142E4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2" y="37404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52A060B2-FADA-175D-6372-8A7E54C03B1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1" y="5554618"/>
                <a:ext cx="0" cy="98107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6982C804-13C5-B92E-44EB-33A83D599C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2" y="1192407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BCD141C-AA32-FB52-8BF9-AC28093EC7C7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12708733" y="685579"/>
              <a:ext cx="0" cy="642936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82559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GB" sz="2800" kern="1200">
          <a:solidFill>
            <a:schemeClr val="bg1"/>
          </a:solidFill>
          <a:latin typeface="Conthrax Heavy" panose="020B090702020108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419E864-FED8-7BF9-F442-612D53D3C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151" y="259220"/>
            <a:ext cx="7608849" cy="550527"/>
          </a:xfrm>
        </p:spPr>
        <p:txBody>
          <a:bodyPr>
            <a:normAutofit/>
          </a:bodyPr>
          <a:lstStyle/>
          <a:p>
            <a:r>
              <a:rPr lang="en-US" dirty="0"/>
              <a:t>LOGISTICS REFERENCES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047C16E-440D-C5AC-B71A-EBBA6A2D21E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09600" y="787735"/>
            <a:ext cx="6009876" cy="400110"/>
          </a:xfrm>
        </p:spPr>
        <p:txBody>
          <a:bodyPr/>
          <a:lstStyle/>
          <a:p>
            <a:r>
              <a:rPr lang="en-US" b="0" dirty="0">
                <a:solidFill>
                  <a:srgbClr val="44B867"/>
                </a:solidFill>
                <a:latin typeface="Gotham Medium" pitchFamily="2" charset="0"/>
                <a:cs typeface="Gotham Medium" pitchFamily="2" charset="0"/>
              </a:rPr>
              <a:t>CASE STUDY - EV TRUCK – AUTOMOTIVE </a:t>
            </a:r>
          </a:p>
        </p:txBody>
      </p:sp>
      <p:graphicFrame>
        <p:nvGraphicFramePr>
          <p:cNvPr id="6" name="Table 8">
            <a:extLst>
              <a:ext uri="{FF2B5EF4-FFF2-40B4-BE49-F238E27FC236}">
                <a16:creationId xmlns:a16="http://schemas.microsoft.com/office/drawing/2014/main" id="{677F9ED4-0D3A-8F23-968F-1B01467DBD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1810663"/>
              </p:ext>
            </p:extLst>
          </p:nvPr>
        </p:nvGraphicFramePr>
        <p:xfrm>
          <a:off x="587151" y="915406"/>
          <a:ext cx="6260762" cy="4315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1079">
                  <a:extLst>
                    <a:ext uri="{9D8B030D-6E8A-4147-A177-3AD203B41FA5}">
                      <a16:colId xmlns:a16="http://schemas.microsoft.com/office/drawing/2014/main" val="3257007626"/>
                    </a:ext>
                  </a:extLst>
                </a:gridCol>
                <a:gridCol w="4839683">
                  <a:extLst>
                    <a:ext uri="{9D8B030D-6E8A-4147-A177-3AD203B41FA5}">
                      <a16:colId xmlns:a16="http://schemas.microsoft.com/office/drawing/2014/main" val="1454957865"/>
                    </a:ext>
                  </a:extLst>
                </a:gridCol>
              </a:tblGrid>
              <a:tr h="1963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VN" sz="1200" b="0" i="0" dirty="0">
                        <a:solidFill>
                          <a:srgbClr val="0B68B1"/>
                        </a:solidFill>
                        <a:latin typeface="Gotham Medium" pitchFamily="2" charset="0"/>
                        <a:cs typeface="Gotham Medium" pitchFamily="2" charset="0"/>
                      </a:endParaRPr>
                    </a:p>
                  </a:txBody>
                  <a:tcPr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de-DE" sz="1200" b="0" u="none" strike="noStrike" kern="1200" cap="none" spc="0" normalizeH="0" baseline="0" noProof="0" dirty="0">
                        <a:ln w="50800"/>
                        <a:solidFill>
                          <a:srgbClr val="1D1D1B"/>
                        </a:solidFill>
                        <a:effectLst/>
                        <a:uLnTx/>
                        <a:uFillTx/>
                        <a:latin typeface="Gotham" pitchFamily="50" charset="0"/>
                        <a:cs typeface="Gotham" pitchFamily="50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3436426"/>
                  </a:ext>
                </a:extLst>
              </a:tr>
              <a:tr h="1963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de-DE" sz="1200" b="0" i="0" u="none" strike="noStrike" kern="1200" cap="none" spc="0" normalizeH="0" baseline="0" noProof="0" dirty="0">
                          <a:ln w="50800"/>
                          <a:solidFill>
                            <a:srgbClr val="0B68B1"/>
                          </a:solidFill>
                          <a:effectLst/>
                          <a:uLnTx/>
                          <a:uFillTx/>
                          <a:latin typeface="Gotham Medium" pitchFamily="2" charset="0"/>
                          <a:cs typeface="Gotham Medium" pitchFamily="2" charset="0"/>
                        </a:rPr>
                        <a:t>Project name:</a:t>
                      </a:r>
                      <a:endParaRPr lang="en-VN" sz="1200" b="0" i="0" dirty="0">
                        <a:solidFill>
                          <a:srgbClr val="0B68B1"/>
                        </a:solidFill>
                        <a:latin typeface="Gotham Medium" pitchFamily="2" charset="0"/>
                        <a:cs typeface="Gotham Medium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de-DE" sz="1200" b="0" u="none" strike="noStrike" kern="1200" cap="none" spc="0" normalizeH="0" baseline="0" noProof="0" dirty="0">
                          <a:ln w="50800"/>
                          <a:solidFill>
                            <a:srgbClr val="1D1D1B"/>
                          </a:solidFill>
                          <a:effectLst/>
                          <a:uLnTx/>
                          <a:uFillTx/>
                          <a:latin typeface="Gotham" pitchFamily="50" charset="0"/>
                          <a:cs typeface="Gotham" pitchFamily="50" charset="0"/>
                        </a:rPr>
                        <a:t>EV Truck – Zero emission project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0266226"/>
                  </a:ext>
                </a:extLst>
              </a:tr>
              <a:tr h="1963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 w="50800"/>
                          <a:solidFill>
                            <a:srgbClr val="0B68B1"/>
                          </a:solidFill>
                          <a:effectLst/>
                          <a:uLnTx/>
                          <a:uFillTx/>
                          <a:latin typeface="Gotham Medium" pitchFamily="2" charset="0"/>
                          <a:cs typeface="Gotham Medium" pitchFamily="2" charset="0"/>
                        </a:rPr>
                        <a:t>Volume:</a:t>
                      </a:r>
                      <a:endParaRPr lang="en-US" sz="1200" b="0" i="0" dirty="0">
                        <a:solidFill>
                          <a:srgbClr val="0B68B1"/>
                        </a:solidFill>
                        <a:latin typeface="Gotham Medium" pitchFamily="2" charset="0"/>
                        <a:cs typeface="Gotham Medium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u="none" strike="noStrike" kern="1200" cap="none" spc="0" normalizeH="0" baseline="0" noProof="0" dirty="0">
                          <a:ln w="50800"/>
                          <a:solidFill>
                            <a:srgbClr val="1D1D1B"/>
                          </a:solidFill>
                          <a:effectLst/>
                          <a:uLnTx/>
                          <a:uFillTx/>
                          <a:latin typeface="Gotham" pitchFamily="50" charset="0"/>
                          <a:cs typeface="Gotham" pitchFamily="50" charset="0"/>
                        </a:rPr>
                        <a:t>Daily Service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4986622"/>
                  </a:ext>
                </a:extLst>
              </a:tr>
              <a:tr h="1963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 w="50800"/>
                          <a:solidFill>
                            <a:srgbClr val="0B68B1"/>
                          </a:solidFill>
                          <a:effectLst/>
                          <a:uLnTx/>
                          <a:uFillTx/>
                          <a:latin typeface="Gotham Medium" pitchFamily="2" charset="0"/>
                          <a:cs typeface="Gotham Medium" pitchFamily="2" charset="0"/>
                        </a:rPr>
                        <a:t>Commodity:</a:t>
                      </a:r>
                      <a:endParaRPr lang="en-US" sz="1200" b="0" i="0" dirty="0">
                        <a:solidFill>
                          <a:srgbClr val="0B68B1"/>
                        </a:solidFill>
                        <a:latin typeface="Gotham Medium" pitchFamily="2" charset="0"/>
                        <a:cs typeface="Gotham Medium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u="none" strike="noStrike" kern="1200" cap="none" spc="0" normalizeH="0" baseline="0" noProof="0" dirty="0">
                          <a:ln w="50800"/>
                          <a:solidFill>
                            <a:srgbClr val="1D1D1B"/>
                          </a:solidFill>
                          <a:effectLst/>
                          <a:uLnTx/>
                          <a:uFillTx/>
                          <a:latin typeface="Gotham" pitchFamily="50" charset="0"/>
                          <a:cs typeface="Gotham" pitchFamily="50" charset="0"/>
                        </a:rPr>
                        <a:t>Automotive Parts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7201312"/>
                  </a:ext>
                </a:extLst>
              </a:tr>
              <a:tr h="1963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 w="50800"/>
                          <a:solidFill>
                            <a:srgbClr val="0B68B1"/>
                          </a:solidFill>
                          <a:effectLst/>
                          <a:uLnTx/>
                          <a:uFillTx/>
                          <a:latin typeface="Gotham Medium" pitchFamily="2" charset="0"/>
                          <a:cs typeface="Gotham Medium" pitchFamily="2" charset="0"/>
                        </a:rPr>
                        <a:t>Origin:</a:t>
                      </a:r>
                      <a:endParaRPr lang="en-US" sz="1200" b="0" i="0" dirty="0">
                        <a:solidFill>
                          <a:srgbClr val="0B68B1"/>
                        </a:solidFill>
                        <a:latin typeface="Gotham Medium" pitchFamily="2" charset="0"/>
                        <a:cs typeface="Gotham Medium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u="none" strike="noStrike" kern="1200" cap="none" spc="0" normalizeH="0" baseline="0" noProof="0" dirty="0">
                          <a:ln w="50800"/>
                          <a:solidFill>
                            <a:srgbClr val="1D1D1B"/>
                          </a:solidFill>
                          <a:effectLst/>
                          <a:uLnTx/>
                          <a:uFillTx/>
                          <a:latin typeface="Gotham" pitchFamily="50" charset="0"/>
                          <a:cs typeface="Gotham" pitchFamily="50" charset="0"/>
                        </a:rPr>
                        <a:t>Rayong, Thailand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2921835"/>
                  </a:ext>
                </a:extLst>
              </a:tr>
              <a:tr h="1963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 w="50800"/>
                          <a:solidFill>
                            <a:srgbClr val="0B68B1"/>
                          </a:solidFill>
                          <a:effectLst/>
                          <a:uLnTx/>
                          <a:uFillTx/>
                          <a:latin typeface="Gotham Medium" pitchFamily="2" charset="0"/>
                          <a:cs typeface="Gotham Medium" pitchFamily="2" charset="0"/>
                        </a:rPr>
                        <a:t>Destination:</a:t>
                      </a:r>
                      <a:endParaRPr lang="en-US" sz="1200" b="0" i="0" dirty="0">
                        <a:solidFill>
                          <a:srgbClr val="0B68B1"/>
                        </a:solidFill>
                        <a:latin typeface="Gotham Medium" pitchFamily="2" charset="0"/>
                        <a:cs typeface="Gotham Medium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u="none" strike="noStrike" kern="1200" cap="none" spc="0" normalizeH="0" baseline="0" noProof="0" dirty="0">
                          <a:ln w="50800"/>
                          <a:solidFill>
                            <a:srgbClr val="1D1D1B"/>
                          </a:solidFill>
                          <a:effectLst/>
                          <a:uLnTx/>
                          <a:uFillTx/>
                          <a:latin typeface="Gotham" pitchFamily="50" charset="0"/>
                          <a:cs typeface="Gotham" pitchFamily="50" charset="0"/>
                        </a:rPr>
                        <a:t>Samutprakarn, Thailand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7438190"/>
                  </a:ext>
                </a:extLst>
              </a:tr>
              <a:tr h="1963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 w="50800"/>
                          <a:solidFill>
                            <a:srgbClr val="0B68B1"/>
                          </a:solidFill>
                          <a:effectLst/>
                          <a:uLnTx/>
                          <a:uFillTx/>
                          <a:latin typeface="Gotham Medium" pitchFamily="2" charset="0"/>
                          <a:cs typeface="Gotham Medium" pitchFamily="2" charset="0"/>
                        </a:rPr>
                        <a:t>Project duration:</a:t>
                      </a:r>
                      <a:endParaRPr lang="en-US" sz="1200" b="0" i="0" dirty="0">
                        <a:solidFill>
                          <a:srgbClr val="0B68B1"/>
                        </a:solidFill>
                        <a:latin typeface="Gotham Medium" pitchFamily="2" charset="0"/>
                        <a:cs typeface="Gotham Medium" pitchFamily="2" charset="0"/>
                      </a:endParaRPr>
                    </a:p>
                  </a:txBody>
                  <a:tcPr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u="none" strike="noStrike" kern="1200" cap="none" spc="0" normalizeH="0" baseline="0" noProof="0" dirty="0">
                          <a:ln w="50800"/>
                          <a:solidFill>
                            <a:srgbClr val="1D1D1B"/>
                          </a:solidFill>
                          <a:effectLst/>
                          <a:uLnTx/>
                          <a:uFillTx/>
                          <a:latin typeface="Gotham" pitchFamily="50" charset="0"/>
                          <a:cs typeface="Gotham" pitchFamily="50" charset="0"/>
                        </a:rPr>
                        <a:t>Aug-23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4074302"/>
                  </a:ext>
                </a:extLst>
              </a:tr>
              <a:tr h="17146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 w="50800"/>
                          <a:solidFill>
                            <a:srgbClr val="0B68B1"/>
                          </a:solidFill>
                          <a:effectLst/>
                          <a:uLnTx/>
                          <a:uFillTx/>
                          <a:latin typeface="Gotham Medium" pitchFamily="2" charset="0"/>
                          <a:cs typeface="Gotham Medium" pitchFamily="2" charset="0"/>
                        </a:rPr>
                        <a:t>Scope:</a:t>
                      </a:r>
                      <a:endParaRPr lang="en-US" sz="1200" b="0" i="0" dirty="0">
                        <a:solidFill>
                          <a:srgbClr val="0B68B1"/>
                        </a:solidFill>
                        <a:latin typeface="Gotham Medium" pitchFamily="2" charset="0"/>
                        <a:cs typeface="Gotham Medium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kern="1200" noProof="0" dirty="0">
                          <a:solidFill>
                            <a:srgbClr val="0B68B1"/>
                          </a:solidFill>
                          <a:latin typeface="Gotham Medium" pitchFamily="2" charset="0"/>
                          <a:ea typeface="+mn-ea"/>
                          <a:cs typeface="Gotham Medium" pitchFamily="2" charset="0"/>
                        </a:rPr>
                        <a:t>Scope A (Trucking Operations):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>
                          <a:srgbClr val="0B68B1"/>
                        </a:buClr>
                        <a:buSzTx/>
                        <a:buFont typeface="Arial" panose="020B0604020202020204" pitchFamily="34" charset="0"/>
                        <a:buChar char="•"/>
                        <a:tabLst>
                          <a:tab pos="1371600" algn="l"/>
                        </a:tabLst>
                        <a:defRPr/>
                      </a:pPr>
                      <a:r>
                        <a:rPr kumimoji="0" lang="en-US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D1D1B"/>
                          </a:solidFill>
                          <a:effectLst/>
                          <a:uLnTx/>
                          <a:uFillTx/>
                          <a:latin typeface="Gotham" pitchFamily="50" charset="0"/>
                          <a:cs typeface="Gotham" pitchFamily="50" charset="0"/>
                        </a:rPr>
                        <a:t>Daily  booking management – arrangement for collection as per route plan and time window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>
                          <a:srgbClr val="0B68B1"/>
                        </a:buClr>
                        <a:buSzTx/>
                        <a:buFont typeface="Arial" panose="020B0604020202020204" pitchFamily="34" charset="0"/>
                        <a:buChar char="•"/>
                        <a:tabLst>
                          <a:tab pos="1371600" algn="l"/>
                        </a:tabLst>
                        <a:defRPr/>
                      </a:pPr>
                      <a:r>
                        <a:rPr kumimoji="0" lang="en-US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D1D1B"/>
                          </a:solidFill>
                          <a:effectLst/>
                          <a:uLnTx/>
                          <a:uFillTx/>
                          <a:latin typeface="Gotham" pitchFamily="50" charset="0"/>
                          <a:cs typeface="Gotham" pitchFamily="50" charset="0"/>
                        </a:rPr>
                        <a:t>Ensuring delivery to customer’s dock as per fixed delivery schedule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>
                          <a:srgbClr val="0B68B1"/>
                        </a:buClr>
                        <a:buSzTx/>
                        <a:buFont typeface="Arial" panose="020B0604020202020204" pitchFamily="34" charset="0"/>
                        <a:buChar char="•"/>
                        <a:tabLst>
                          <a:tab pos="1371600" algn="l"/>
                        </a:tabLst>
                        <a:defRPr/>
                      </a:pPr>
                      <a:r>
                        <a:rPr kumimoji="0" lang="en-US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D1D1B"/>
                          </a:solidFill>
                          <a:effectLst/>
                          <a:uLnTx/>
                          <a:uFillTx/>
                          <a:latin typeface="Gotham" pitchFamily="50" charset="0"/>
                          <a:cs typeface="Gotham" pitchFamily="50" charset="0"/>
                        </a:rPr>
                        <a:t>Empty-return management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>
                          <a:srgbClr val="0B68B1"/>
                        </a:buClr>
                        <a:buSzTx/>
                        <a:buFont typeface="Arial" panose="020B0604020202020204" pitchFamily="34" charset="0"/>
                        <a:buChar char="•"/>
                        <a:tabLst>
                          <a:tab pos="1371600" algn="l"/>
                        </a:tabLst>
                        <a:defRPr/>
                      </a:pPr>
                      <a:r>
                        <a:rPr kumimoji="0" lang="en-US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D1D1B"/>
                          </a:solidFill>
                          <a:effectLst/>
                          <a:uLnTx/>
                          <a:uFillTx/>
                          <a:latin typeface="Gotham" pitchFamily="50" charset="0"/>
                          <a:cs typeface="Gotham" pitchFamily="50" charset="0"/>
                        </a:rPr>
                        <a:t>Free-zone customs clearance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>
                          <a:srgbClr val="0B68B1"/>
                        </a:buClr>
                        <a:buSzTx/>
                        <a:buFont typeface="Arial" panose="020B0604020202020204" pitchFamily="34" charset="0"/>
                        <a:buChar char="•"/>
                        <a:tabLst>
                          <a:tab pos="1371600" algn="l"/>
                        </a:tabLst>
                        <a:defRPr/>
                      </a:pPr>
                      <a:r>
                        <a:rPr kumimoji="0" lang="en-US" sz="1200" b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1D1D1B"/>
                          </a:solidFill>
                          <a:effectLst/>
                          <a:uLnTx/>
                          <a:uFillTx/>
                          <a:latin typeface="Gotham" pitchFamily="50" charset="0"/>
                          <a:cs typeface="Gotham" pitchFamily="50" charset="0"/>
                        </a:rPr>
                        <a:t>Exception management – emergency trips, route adjustment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B68B1"/>
                        </a:buClr>
                        <a:buSzTx/>
                        <a:buFont typeface="Arial" panose="020B0604020202020204" pitchFamily="34" charset="0"/>
                        <a:buChar char="•"/>
                        <a:tabLst>
                          <a:tab pos="1371600" algn="l"/>
                        </a:tabLst>
                        <a:defRPr/>
                      </a:pPr>
                      <a:r>
                        <a:rPr kumimoji="0" lang="en-US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D1D1B"/>
                          </a:solidFill>
                          <a:effectLst/>
                          <a:uLnTx/>
                          <a:uFillTx/>
                          <a:latin typeface="Gotham" pitchFamily="50" charset="0"/>
                          <a:cs typeface="Gotham" pitchFamily="50" charset="0"/>
                        </a:rPr>
                        <a:t>Route &amp; loading optimization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>
                          <a:schemeClr val="accent2"/>
                        </a:buClr>
                        <a:buSzTx/>
                        <a:buFont typeface="Arial" panose="020B0604020202020204" pitchFamily="34" charset="0"/>
                        <a:buChar char="•"/>
                        <a:tabLst>
                          <a:tab pos="1371600" algn="l"/>
                        </a:tabLst>
                        <a:defRPr/>
                      </a:pPr>
                      <a:endParaRPr kumimoji="0" lang="en-US" sz="1200" b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D1D1B"/>
                        </a:solidFill>
                        <a:effectLst/>
                        <a:uLnTx/>
                        <a:uFillTx/>
                        <a:latin typeface="Gotham" pitchFamily="50" charset="0"/>
                        <a:cs typeface="Gotham" pitchFamily="50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>
                          <a:schemeClr val="accent2"/>
                        </a:buClr>
                        <a:buSzTx/>
                        <a:buFont typeface="Arial" panose="020B0604020202020204" pitchFamily="34" charset="0"/>
                        <a:buNone/>
                        <a:tabLst>
                          <a:tab pos="1371600" algn="l"/>
                        </a:tabLst>
                        <a:defRPr/>
                      </a:pPr>
                      <a:endParaRPr kumimoji="0" lang="en-US" sz="1200" b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D1D1B"/>
                        </a:solidFill>
                        <a:effectLst/>
                        <a:uLnTx/>
                        <a:uFillTx/>
                        <a:latin typeface="Gotham" pitchFamily="50" charset="0"/>
                        <a:cs typeface="Gotham" pitchFamily="50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6159348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3F08F71C-7F45-EA19-209E-5AB28C1E3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280" y="4785958"/>
            <a:ext cx="2658516" cy="1812822"/>
          </a:xfrm>
          <a:prstGeom prst="rect">
            <a:avLst/>
          </a:prstGeom>
        </p:spPr>
      </p:pic>
      <p:grpSp>
        <p:nvGrpSpPr>
          <p:cNvPr id="7" name="Picture 26">
            <a:extLst>
              <a:ext uri="{FF2B5EF4-FFF2-40B4-BE49-F238E27FC236}">
                <a16:creationId xmlns:a16="http://schemas.microsoft.com/office/drawing/2014/main" id="{F64ECA34-EAF5-FB51-C752-FF461BC565E0}"/>
              </a:ext>
            </a:extLst>
          </p:cNvPr>
          <p:cNvGrpSpPr/>
          <p:nvPr/>
        </p:nvGrpSpPr>
        <p:grpSpPr>
          <a:xfrm>
            <a:off x="5503963" y="1930104"/>
            <a:ext cx="1184074" cy="637045"/>
            <a:chOff x="4998927" y="402679"/>
            <a:chExt cx="1184074" cy="637045"/>
          </a:xfrm>
          <a:solidFill>
            <a:srgbClr val="7ACE03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B4095EF-302E-20E1-BD8C-1D2B1C097C1E}"/>
                </a:ext>
              </a:extLst>
            </p:cNvPr>
            <p:cNvSpPr/>
            <p:nvPr/>
          </p:nvSpPr>
          <p:spPr>
            <a:xfrm>
              <a:off x="5437985" y="635529"/>
              <a:ext cx="165865" cy="261633"/>
            </a:xfrm>
            <a:custGeom>
              <a:avLst/>
              <a:gdLst>
                <a:gd name="connsiteX0" fmla="*/ 161933 w 165865"/>
                <a:gd name="connsiteY0" fmla="*/ 105378 h 261633"/>
                <a:gd name="connsiteX1" fmla="*/ 94241 w 165865"/>
                <a:gd name="connsiteY1" fmla="*/ 105378 h 261633"/>
                <a:gd name="connsiteX2" fmla="*/ 90420 w 165865"/>
                <a:gd name="connsiteY2" fmla="*/ 100481 h 261633"/>
                <a:gd name="connsiteX3" fmla="*/ 113343 w 165865"/>
                <a:gd name="connsiteY3" fmla="*/ 4936 h 261633"/>
                <a:gd name="connsiteX4" fmla="*/ 106299 w 165865"/>
                <a:gd name="connsiteY4" fmla="*/ 1712 h 261633"/>
                <a:gd name="connsiteX5" fmla="*/ 761 w 165865"/>
                <a:gd name="connsiteY5" fmla="*/ 150045 h 261633"/>
                <a:gd name="connsiteX6" fmla="*/ 3985 w 165865"/>
                <a:gd name="connsiteY6" fmla="*/ 156256 h 261633"/>
                <a:gd name="connsiteX7" fmla="*/ 71677 w 165865"/>
                <a:gd name="connsiteY7" fmla="*/ 156256 h 261633"/>
                <a:gd name="connsiteX8" fmla="*/ 75497 w 165865"/>
                <a:gd name="connsiteY8" fmla="*/ 161152 h 261633"/>
                <a:gd name="connsiteX9" fmla="*/ 52575 w 165865"/>
                <a:gd name="connsiteY9" fmla="*/ 256697 h 261633"/>
                <a:gd name="connsiteX10" fmla="*/ 59619 w 165865"/>
                <a:gd name="connsiteY10" fmla="*/ 259922 h 261633"/>
                <a:gd name="connsiteX11" fmla="*/ 165156 w 165865"/>
                <a:gd name="connsiteY11" fmla="*/ 111589 h 261633"/>
                <a:gd name="connsiteX12" fmla="*/ 161933 w 165865"/>
                <a:gd name="connsiteY12" fmla="*/ 105378 h 26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5865" h="261633">
                  <a:moveTo>
                    <a:pt x="161933" y="105378"/>
                  </a:moveTo>
                  <a:lnTo>
                    <a:pt x="94241" y="105378"/>
                  </a:lnTo>
                  <a:cubicBezTo>
                    <a:pt x="91734" y="105378"/>
                    <a:pt x="89824" y="102989"/>
                    <a:pt x="90420" y="100481"/>
                  </a:cubicBezTo>
                  <a:lnTo>
                    <a:pt x="113343" y="4936"/>
                  </a:lnTo>
                  <a:cubicBezTo>
                    <a:pt x="114417" y="637"/>
                    <a:pt x="108806" y="-1871"/>
                    <a:pt x="106299" y="1712"/>
                  </a:cubicBezTo>
                  <a:lnTo>
                    <a:pt x="761" y="150045"/>
                  </a:lnTo>
                  <a:cubicBezTo>
                    <a:pt x="-1149" y="152673"/>
                    <a:pt x="761" y="156256"/>
                    <a:pt x="3985" y="156256"/>
                  </a:cubicBezTo>
                  <a:lnTo>
                    <a:pt x="71677" y="156256"/>
                  </a:lnTo>
                  <a:cubicBezTo>
                    <a:pt x="74184" y="156256"/>
                    <a:pt x="76094" y="158644"/>
                    <a:pt x="75497" y="161152"/>
                  </a:cubicBezTo>
                  <a:lnTo>
                    <a:pt x="52575" y="256697"/>
                  </a:lnTo>
                  <a:cubicBezTo>
                    <a:pt x="51501" y="260997"/>
                    <a:pt x="57112" y="263505"/>
                    <a:pt x="59619" y="259922"/>
                  </a:cubicBezTo>
                  <a:lnTo>
                    <a:pt x="165156" y="111589"/>
                  </a:lnTo>
                  <a:cubicBezTo>
                    <a:pt x="166947" y="108961"/>
                    <a:pt x="165156" y="105378"/>
                    <a:pt x="161933" y="105378"/>
                  </a:cubicBezTo>
                  <a:close/>
                </a:path>
              </a:pathLst>
            </a:custGeom>
            <a:solidFill>
              <a:srgbClr val="7ACE03"/>
            </a:solidFill>
            <a:ln w="119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-BOOK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D239D8C-38C5-7035-94D1-67F03C8FE882}"/>
                </a:ext>
              </a:extLst>
            </p:cNvPr>
            <p:cNvSpPr/>
            <p:nvPr/>
          </p:nvSpPr>
          <p:spPr>
            <a:xfrm>
              <a:off x="4998927" y="402679"/>
              <a:ext cx="1184074" cy="637045"/>
            </a:xfrm>
            <a:custGeom>
              <a:avLst/>
              <a:gdLst>
                <a:gd name="connsiteX0" fmla="*/ 1108622 w 1184074"/>
                <a:gd name="connsiteY0" fmla="*/ 43354 h 637045"/>
                <a:gd name="connsiteX1" fmla="*/ 658774 w 1184074"/>
                <a:gd name="connsiteY1" fmla="*/ 43354 h 637045"/>
                <a:gd name="connsiteX2" fmla="*/ 604453 w 1184074"/>
                <a:gd name="connsiteY2" fmla="*/ 0 h 637045"/>
                <a:gd name="connsiteX3" fmla="*/ 509541 w 1184074"/>
                <a:gd name="connsiteY3" fmla="*/ 0 h 637045"/>
                <a:gd name="connsiteX4" fmla="*/ 497125 w 1184074"/>
                <a:gd name="connsiteY4" fmla="*/ 12421 h 637045"/>
                <a:gd name="connsiteX5" fmla="*/ 497125 w 1184074"/>
                <a:gd name="connsiteY5" fmla="*/ 22811 h 637045"/>
                <a:gd name="connsiteX6" fmla="*/ 443879 w 1184074"/>
                <a:gd name="connsiteY6" fmla="*/ 22811 h 637045"/>
                <a:gd name="connsiteX7" fmla="*/ 431462 w 1184074"/>
                <a:gd name="connsiteY7" fmla="*/ 35232 h 637045"/>
                <a:gd name="connsiteX8" fmla="*/ 443879 w 1184074"/>
                <a:gd name="connsiteY8" fmla="*/ 47653 h 637045"/>
                <a:gd name="connsiteX9" fmla="*/ 497125 w 1184074"/>
                <a:gd name="connsiteY9" fmla="*/ 47653 h 637045"/>
                <a:gd name="connsiteX10" fmla="*/ 497125 w 1184074"/>
                <a:gd name="connsiteY10" fmla="*/ 64015 h 637045"/>
                <a:gd name="connsiteX11" fmla="*/ 443879 w 1184074"/>
                <a:gd name="connsiteY11" fmla="*/ 64015 h 637045"/>
                <a:gd name="connsiteX12" fmla="*/ 431462 w 1184074"/>
                <a:gd name="connsiteY12" fmla="*/ 76436 h 637045"/>
                <a:gd name="connsiteX13" fmla="*/ 443879 w 1184074"/>
                <a:gd name="connsiteY13" fmla="*/ 88857 h 637045"/>
                <a:gd name="connsiteX14" fmla="*/ 497125 w 1184074"/>
                <a:gd name="connsiteY14" fmla="*/ 88857 h 637045"/>
                <a:gd name="connsiteX15" fmla="*/ 497125 w 1184074"/>
                <a:gd name="connsiteY15" fmla="*/ 99247 h 637045"/>
                <a:gd name="connsiteX16" fmla="*/ 509541 w 1184074"/>
                <a:gd name="connsiteY16" fmla="*/ 111668 h 637045"/>
                <a:gd name="connsiteX17" fmla="*/ 604453 w 1184074"/>
                <a:gd name="connsiteY17" fmla="*/ 111668 h 637045"/>
                <a:gd name="connsiteX18" fmla="*/ 658774 w 1184074"/>
                <a:gd name="connsiteY18" fmla="*/ 68315 h 637045"/>
                <a:gd name="connsiteX19" fmla="*/ 1108622 w 1184074"/>
                <a:gd name="connsiteY19" fmla="*/ 68315 h 637045"/>
                <a:gd name="connsiteX20" fmla="*/ 1159361 w 1184074"/>
                <a:gd name="connsiteY20" fmla="*/ 119073 h 637045"/>
                <a:gd name="connsiteX21" fmla="*/ 1159361 w 1184074"/>
                <a:gd name="connsiteY21" fmla="*/ 390301 h 637045"/>
                <a:gd name="connsiteX22" fmla="*/ 1108622 w 1184074"/>
                <a:gd name="connsiteY22" fmla="*/ 441059 h 637045"/>
                <a:gd name="connsiteX23" fmla="*/ 977655 w 1184074"/>
                <a:gd name="connsiteY23" fmla="*/ 441059 h 637045"/>
                <a:gd name="connsiteX24" fmla="*/ 981714 w 1184074"/>
                <a:gd name="connsiteY24" fmla="*/ 384807 h 637045"/>
                <a:gd name="connsiteX25" fmla="*/ 978968 w 1184074"/>
                <a:gd name="connsiteY25" fmla="*/ 338707 h 637045"/>
                <a:gd name="connsiteX26" fmla="*/ 977655 w 1184074"/>
                <a:gd name="connsiteY26" fmla="*/ 329749 h 637045"/>
                <a:gd name="connsiteX27" fmla="*/ 856956 w 1184074"/>
                <a:gd name="connsiteY27" fmla="*/ 201600 h 637045"/>
                <a:gd name="connsiteX28" fmla="*/ 853613 w 1184074"/>
                <a:gd name="connsiteY28" fmla="*/ 200764 h 637045"/>
                <a:gd name="connsiteX29" fmla="*/ 670832 w 1184074"/>
                <a:gd name="connsiteY29" fmla="*/ 178908 h 637045"/>
                <a:gd name="connsiteX30" fmla="*/ 507631 w 1184074"/>
                <a:gd name="connsiteY30" fmla="*/ 182371 h 637045"/>
                <a:gd name="connsiteX31" fmla="*/ 426926 w 1184074"/>
                <a:gd name="connsiteY31" fmla="*/ 193717 h 637045"/>
                <a:gd name="connsiteX32" fmla="*/ 426090 w 1184074"/>
                <a:gd name="connsiteY32" fmla="*/ 193837 h 637045"/>
                <a:gd name="connsiteX33" fmla="*/ 298944 w 1184074"/>
                <a:gd name="connsiteY33" fmla="*/ 267048 h 637045"/>
                <a:gd name="connsiteX34" fmla="*/ 268858 w 1184074"/>
                <a:gd name="connsiteY34" fmla="*/ 302758 h 637045"/>
                <a:gd name="connsiteX35" fmla="*/ 231251 w 1184074"/>
                <a:gd name="connsiteY35" fmla="*/ 322106 h 637045"/>
                <a:gd name="connsiteX36" fmla="*/ 224088 w 1184074"/>
                <a:gd name="connsiteY36" fmla="*/ 322703 h 637045"/>
                <a:gd name="connsiteX37" fmla="*/ 223133 w 1184074"/>
                <a:gd name="connsiteY37" fmla="*/ 322822 h 637045"/>
                <a:gd name="connsiteX38" fmla="*/ 172275 w 1184074"/>
                <a:gd name="connsiteY38" fmla="*/ 329869 h 637045"/>
                <a:gd name="connsiteX39" fmla="*/ 126788 w 1184074"/>
                <a:gd name="connsiteY39" fmla="*/ 337990 h 637045"/>
                <a:gd name="connsiteX40" fmla="*/ 73303 w 1184074"/>
                <a:gd name="connsiteY40" fmla="*/ 355188 h 637045"/>
                <a:gd name="connsiteX41" fmla="*/ 45606 w 1184074"/>
                <a:gd name="connsiteY41" fmla="*/ 371670 h 637045"/>
                <a:gd name="connsiteX42" fmla="*/ 30324 w 1184074"/>
                <a:gd name="connsiteY42" fmla="*/ 387674 h 637045"/>
                <a:gd name="connsiteX43" fmla="*/ 0 w 1184074"/>
                <a:gd name="connsiteY43" fmla="*/ 473783 h 637045"/>
                <a:gd name="connsiteX44" fmla="*/ 0 w 1184074"/>
                <a:gd name="connsiteY44" fmla="*/ 483816 h 637045"/>
                <a:gd name="connsiteX45" fmla="*/ 57902 w 1184074"/>
                <a:gd name="connsiteY45" fmla="*/ 550219 h 637045"/>
                <a:gd name="connsiteX46" fmla="*/ 107090 w 1184074"/>
                <a:gd name="connsiteY46" fmla="*/ 550219 h 637045"/>
                <a:gd name="connsiteX47" fmla="*/ 204390 w 1184074"/>
                <a:gd name="connsiteY47" fmla="*/ 637046 h 637045"/>
                <a:gd name="connsiteX48" fmla="*/ 301689 w 1184074"/>
                <a:gd name="connsiteY48" fmla="*/ 550219 h 637045"/>
                <a:gd name="connsiteX49" fmla="*/ 680025 w 1184074"/>
                <a:gd name="connsiteY49" fmla="*/ 550219 h 637045"/>
                <a:gd name="connsiteX50" fmla="*/ 777325 w 1184074"/>
                <a:gd name="connsiteY50" fmla="*/ 637046 h 637045"/>
                <a:gd name="connsiteX51" fmla="*/ 874625 w 1184074"/>
                <a:gd name="connsiteY51" fmla="*/ 550219 h 637045"/>
                <a:gd name="connsiteX52" fmla="*/ 875460 w 1184074"/>
                <a:gd name="connsiteY52" fmla="*/ 550219 h 637045"/>
                <a:gd name="connsiteX53" fmla="*/ 909008 w 1184074"/>
                <a:gd name="connsiteY53" fmla="*/ 550219 h 637045"/>
                <a:gd name="connsiteX54" fmla="*/ 962971 w 1184074"/>
                <a:gd name="connsiteY54" fmla="*/ 497908 h 637045"/>
                <a:gd name="connsiteX55" fmla="*/ 972999 w 1184074"/>
                <a:gd name="connsiteY55" fmla="*/ 465543 h 637045"/>
                <a:gd name="connsiteX56" fmla="*/ 1108622 w 1184074"/>
                <a:gd name="connsiteY56" fmla="*/ 465543 h 637045"/>
                <a:gd name="connsiteX57" fmla="*/ 1184074 w 1184074"/>
                <a:gd name="connsiteY57" fmla="*/ 390062 h 637045"/>
                <a:gd name="connsiteX58" fmla="*/ 1184074 w 1184074"/>
                <a:gd name="connsiteY58" fmla="*/ 118834 h 637045"/>
                <a:gd name="connsiteX59" fmla="*/ 1108622 w 1184074"/>
                <a:gd name="connsiteY59" fmla="*/ 43354 h 637045"/>
                <a:gd name="connsiteX60" fmla="*/ 604453 w 1184074"/>
                <a:gd name="connsiteY60" fmla="*/ 86588 h 637045"/>
                <a:gd name="connsiteX61" fmla="*/ 521838 w 1184074"/>
                <a:gd name="connsiteY61" fmla="*/ 86588 h 637045"/>
                <a:gd name="connsiteX62" fmla="*/ 521838 w 1184074"/>
                <a:gd name="connsiteY62" fmla="*/ 24722 h 637045"/>
                <a:gd name="connsiteX63" fmla="*/ 604453 w 1184074"/>
                <a:gd name="connsiteY63" fmla="*/ 24722 h 637045"/>
                <a:gd name="connsiteX64" fmla="*/ 635374 w 1184074"/>
                <a:gd name="connsiteY64" fmla="*/ 55655 h 637045"/>
                <a:gd name="connsiteX65" fmla="*/ 604453 w 1184074"/>
                <a:gd name="connsiteY65" fmla="*/ 86588 h 637045"/>
                <a:gd name="connsiteX66" fmla="*/ 279125 w 1184074"/>
                <a:gd name="connsiteY66" fmla="*/ 550219 h 637045"/>
                <a:gd name="connsiteX67" fmla="*/ 204390 w 1184074"/>
                <a:gd name="connsiteY67" fmla="*/ 614593 h 637045"/>
                <a:gd name="connsiteX68" fmla="*/ 129654 w 1184074"/>
                <a:gd name="connsiteY68" fmla="*/ 550219 h 637045"/>
                <a:gd name="connsiteX69" fmla="*/ 128818 w 1184074"/>
                <a:gd name="connsiteY69" fmla="*/ 538993 h 637045"/>
                <a:gd name="connsiteX70" fmla="*/ 129654 w 1184074"/>
                <a:gd name="connsiteY70" fmla="*/ 527766 h 637045"/>
                <a:gd name="connsiteX71" fmla="*/ 204390 w 1184074"/>
                <a:gd name="connsiteY71" fmla="*/ 463393 h 637045"/>
                <a:gd name="connsiteX72" fmla="*/ 279125 w 1184074"/>
                <a:gd name="connsiteY72" fmla="*/ 527766 h 637045"/>
                <a:gd name="connsiteX73" fmla="*/ 279961 w 1184074"/>
                <a:gd name="connsiteY73" fmla="*/ 538993 h 637045"/>
                <a:gd name="connsiteX74" fmla="*/ 279125 w 1184074"/>
                <a:gd name="connsiteY74" fmla="*/ 550219 h 637045"/>
                <a:gd name="connsiteX75" fmla="*/ 852061 w 1184074"/>
                <a:gd name="connsiteY75" fmla="*/ 550219 h 637045"/>
                <a:gd name="connsiteX76" fmla="*/ 777325 w 1184074"/>
                <a:gd name="connsiteY76" fmla="*/ 614593 h 637045"/>
                <a:gd name="connsiteX77" fmla="*/ 702589 w 1184074"/>
                <a:gd name="connsiteY77" fmla="*/ 550219 h 637045"/>
                <a:gd name="connsiteX78" fmla="*/ 701753 w 1184074"/>
                <a:gd name="connsiteY78" fmla="*/ 538993 h 637045"/>
                <a:gd name="connsiteX79" fmla="*/ 702589 w 1184074"/>
                <a:gd name="connsiteY79" fmla="*/ 527766 h 637045"/>
                <a:gd name="connsiteX80" fmla="*/ 777325 w 1184074"/>
                <a:gd name="connsiteY80" fmla="*/ 463393 h 637045"/>
                <a:gd name="connsiteX81" fmla="*/ 852061 w 1184074"/>
                <a:gd name="connsiteY81" fmla="*/ 527766 h 637045"/>
                <a:gd name="connsiteX82" fmla="*/ 852896 w 1184074"/>
                <a:gd name="connsiteY82" fmla="*/ 538993 h 637045"/>
                <a:gd name="connsiteX83" fmla="*/ 852061 w 1184074"/>
                <a:gd name="connsiteY83" fmla="*/ 550219 h 637045"/>
                <a:gd name="connsiteX84" fmla="*/ 909008 w 1184074"/>
                <a:gd name="connsiteY84" fmla="*/ 527886 h 637045"/>
                <a:gd name="connsiteX85" fmla="*/ 874744 w 1184074"/>
                <a:gd name="connsiteY85" fmla="*/ 527886 h 637045"/>
                <a:gd name="connsiteX86" fmla="*/ 777444 w 1184074"/>
                <a:gd name="connsiteY86" fmla="*/ 441179 h 637045"/>
                <a:gd name="connsiteX87" fmla="*/ 680144 w 1184074"/>
                <a:gd name="connsiteY87" fmla="*/ 527886 h 637045"/>
                <a:gd name="connsiteX88" fmla="*/ 301689 w 1184074"/>
                <a:gd name="connsiteY88" fmla="*/ 527886 h 637045"/>
                <a:gd name="connsiteX89" fmla="*/ 204390 w 1184074"/>
                <a:gd name="connsiteY89" fmla="*/ 441179 h 637045"/>
                <a:gd name="connsiteX90" fmla="*/ 107090 w 1184074"/>
                <a:gd name="connsiteY90" fmla="*/ 527886 h 637045"/>
                <a:gd name="connsiteX91" fmla="*/ 57902 w 1184074"/>
                <a:gd name="connsiteY91" fmla="*/ 527886 h 637045"/>
                <a:gd name="connsiteX92" fmla="*/ 22325 w 1184074"/>
                <a:gd name="connsiteY92" fmla="*/ 483935 h 637045"/>
                <a:gd name="connsiteX93" fmla="*/ 22325 w 1184074"/>
                <a:gd name="connsiteY93" fmla="*/ 473903 h 637045"/>
                <a:gd name="connsiteX94" fmla="*/ 47396 w 1184074"/>
                <a:gd name="connsiteY94" fmla="*/ 402244 h 637045"/>
                <a:gd name="connsiteX95" fmla="*/ 58857 w 1184074"/>
                <a:gd name="connsiteY95" fmla="*/ 389823 h 637045"/>
                <a:gd name="connsiteX96" fmla="*/ 83093 w 1184074"/>
                <a:gd name="connsiteY96" fmla="*/ 375253 h 637045"/>
                <a:gd name="connsiteX97" fmla="*/ 130728 w 1184074"/>
                <a:gd name="connsiteY97" fmla="*/ 359965 h 637045"/>
                <a:gd name="connsiteX98" fmla="*/ 175976 w 1184074"/>
                <a:gd name="connsiteY98" fmla="*/ 351844 h 637045"/>
                <a:gd name="connsiteX99" fmla="*/ 225163 w 1184074"/>
                <a:gd name="connsiteY99" fmla="*/ 345037 h 637045"/>
                <a:gd name="connsiteX100" fmla="*/ 225998 w 1184074"/>
                <a:gd name="connsiteY100" fmla="*/ 344917 h 637045"/>
                <a:gd name="connsiteX101" fmla="*/ 232923 w 1184074"/>
                <a:gd name="connsiteY101" fmla="*/ 344320 h 637045"/>
                <a:gd name="connsiteX102" fmla="*/ 285811 w 1184074"/>
                <a:gd name="connsiteY102" fmla="*/ 317090 h 637045"/>
                <a:gd name="connsiteX103" fmla="*/ 315896 w 1184074"/>
                <a:gd name="connsiteY103" fmla="*/ 281380 h 637045"/>
                <a:gd name="connsiteX104" fmla="*/ 429791 w 1184074"/>
                <a:gd name="connsiteY104" fmla="*/ 215812 h 637045"/>
                <a:gd name="connsiteX105" fmla="*/ 430627 w 1184074"/>
                <a:gd name="connsiteY105" fmla="*/ 215693 h 637045"/>
                <a:gd name="connsiteX106" fmla="*/ 509780 w 1184074"/>
                <a:gd name="connsiteY106" fmla="*/ 204466 h 637045"/>
                <a:gd name="connsiteX107" fmla="*/ 669758 w 1184074"/>
                <a:gd name="connsiteY107" fmla="*/ 201122 h 637045"/>
                <a:gd name="connsiteX108" fmla="*/ 848479 w 1184074"/>
                <a:gd name="connsiteY108" fmla="*/ 222381 h 637045"/>
                <a:gd name="connsiteX109" fmla="*/ 851106 w 1184074"/>
                <a:gd name="connsiteY109" fmla="*/ 223097 h 637045"/>
                <a:gd name="connsiteX110" fmla="*/ 851225 w 1184074"/>
                <a:gd name="connsiteY110" fmla="*/ 223097 h 637045"/>
                <a:gd name="connsiteX111" fmla="*/ 955569 w 1184074"/>
                <a:gd name="connsiteY111" fmla="*/ 333571 h 637045"/>
                <a:gd name="connsiteX112" fmla="*/ 956763 w 1184074"/>
                <a:gd name="connsiteY112" fmla="*/ 341215 h 637045"/>
                <a:gd name="connsiteX113" fmla="*/ 959270 w 1184074"/>
                <a:gd name="connsiteY113" fmla="*/ 384688 h 637045"/>
                <a:gd name="connsiteX114" fmla="*/ 909008 w 1184074"/>
                <a:gd name="connsiteY114" fmla="*/ 527886 h 637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1184074" h="637045">
                  <a:moveTo>
                    <a:pt x="1108622" y="43354"/>
                  </a:moveTo>
                  <a:lnTo>
                    <a:pt x="658774" y="43354"/>
                  </a:lnTo>
                  <a:cubicBezTo>
                    <a:pt x="653163" y="18512"/>
                    <a:pt x="630957" y="0"/>
                    <a:pt x="604453" y="0"/>
                  </a:cubicBezTo>
                  <a:lnTo>
                    <a:pt x="509541" y="0"/>
                  </a:lnTo>
                  <a:cubicBezTo>
                    <a:pt x="502736" y="0"/>
                    <a:pt x="497125" y="5494"/>
                    <a:pt x="497125" y="12421"/>
                  </a:cubicBezTo>
                  <a:lnTo>
                    <a:pt x="497125" y="22811"/>
                  </a:lnTo>
                  <a:lnTo>
                    <a:pt x="443879" y="22811"/>
                  </a:lnTo>
                  <a:cubicBezTo>
                    <a:pt x="437074" y="22811"/>
                    <a:pt x="431462" y="28305"/>
                    <a:pt x="431462" y="35232"/>
                  </a:cubicBezTo>
                  <a:cubicBezTo>
                    <a:pt x="431462" y="42040"/>
                    <a:pt x="436954" y="47653"/>
                    <a:pt x="443879" y="47653"/>
                  </a:cubicBezTo>
                  <a:lnTo>
                    <a:pt x="497125" y="47653"/>
                  </a:lnTo>
                  <a:lnTo>
                    <a:pt x="497125" y="64015"/>
                  </a:lnTo>
                  <a:lnTo>
                    <a:pt x="443879" y="64015"/>
                  </a:lnTo>
                  <a:cubicBezTo>
                    <a:pt x="437074" y="64015"/>
                    <a:pt x="431462" y="69509"/>
                    <a:pt x="431462" y="76436"/>
                  </a:cubicBezTo>
                  <a:cubicBezTo>
                    <a:pt x="431462" y="83244"/>
                    <a:pt x="436954" y="88857"/>
                    <a:pt x="443879" y="88857"/>
                  </a:cubicBezTo>
                  <a:lnTo>
                    <a:pt x="497125" y="88857"/>
                  </a:lnTo>
                  <a:lnTo>
                    <a:pt x="497125" y="99247"/>
                  </a:lnTo>
                  <a:cubicBezTo>
                    <a:pt x="497125" y="106055"/>
                    <a:pt x="502617" y="111668"/>
                    <a:pt x="509541" y="111668"/>
                  </a:cubicBezTo>
                  <a:lnTo>
                    <a:pt x="604453" y="111668"/>
                  </a:lnTo>
                  <a:cubicBezTo>
                    <a:pt x="630838" y="111668"/>
                    <a:pt x="653044" y="93156"/>
                    <a:pt x="658774" y="68315"/>
                  </a:cubicBezTo>
                  <a:lnTo>
                    <a:pt x="1108622" y="68315"/>
                  </a:lnTo>
                  <a:cubicBezTo>
                    <a:pt x="1136678" y="68315"/>
                    <a:pt x="1159361" y="91126"/>
                    <a:pt x="1159361" y="119073"/>
                  </a:cubicBezTo>
                  <a:lnTo>
                    <a:pt x="1159361" y="390301"/>
                  </a:lnTo>
                  <a:cubicBezTo>
                    <a:pt x="1159361" y="418367"/>
                    <a:pt x="1136559" y="441059"/>
                    <a:pt x="1108622" y="441059"/>
                  </a:cubicBezTo>
                  <a:lnTo>
                    <a:pt x="977655" y="441059"/>
                  </a:lnTo>
                  <a:cubicBezTo>
                    <a:pt x="980282" y="423264"/>
                    <a:pt x="981714" y="404274"/>
                    <a:pt x="981714" y="384807"/>
                  </a:cubicBezTo>
                  <a:cubicBezTo>
                    <a:pt x="981714" y="369042"/>
                    <a:pt x="980759" y="353516"/>
                    <a:pt x="978968" y="338707"/>
                  </a:cubicBezTo>
                  <a:cubicBezTo>
                    <a:pt x="978610" y="335721"/>
                    <a:pt x="978133" y="332735"/>
                    <a:pt x="977655" y="329749"/>
                  </a:cubicBezTo>
                  <a:cubicBezTo>
                    <a:pt x="966433" y="268003"/>
                    <a:pt x="919036" y="217723"/>
                    <a:pt x="856956" y="201600"/>
                  </a:cubicBezTo>
                  <a:cubicBezTo>
                    <a:pt x="855762" y="201241"/>
                    <a:pt x="854568" y="201003"/>
                    <a:pt x="853613" y="200764"/>
                  </a:cubicBezTo>
                  <a:cubicBezTo>
                    <a:pt x="782100" y="183685"/>
                    <a:pt x="725511" y="181296"/>
                    <a:pt x="670832" y="178908"/>
                  </a:cubicBezTo>
                  <a:cubicBezTo>
                    <a:pt x="633822" y="177355"/>
                    <a:pt x="577950" y="174967"/>
                    <a:pt x="507631" y="182371"/>
                  </a:cubicBezTo>
                  <a:cubicBezTo>
                    <a:pt x="483276" y="184879"/>
                    <a:pt x="456056" y="188821"/>
                    <a:pt x="426926" y="193717"/>
                  </a:cubicBezTo>
                  <a:lnTo>
                    <a:pt x="426090" y="193837"/>
                  </a:lnTo>
                  <a:cubicBezTo>
                    <a:pt x="376545" y="202436"/>
                    <a:pt x="331417" y="228472"/>
                    <a:pt x="298944" y="267048"/>
                  </a:cubicBezTo>
                  <a:lnTo>
                    <a:pt x="268858" y="302758"/>
                  </a:lnTo>
                  <a:cubicBezTo>
                    <a:pt x="259427" y="313984"/>
                    <a:pt x="246055" y="320792"/>
                    <a:pt x="231251" y="322106"/>
                  </a:cubicBezTo>
                  <a:cubicBezTo>
                    <a:pt x="228864" y="322345"/>
                    <a:pt x="226595" y="322464"/>
                    <a:pt x="224088" y="322703"/>
                  </a:cubicBezTo>
                  <a:lnTo>
                    <a:pt x="223133" y="322822"/>
                  </a:lnTo>
                  <a:cubicBezTo>
                    <a:pt x="204151" y="324614"/>
                    <a:pt x="173588" y="329630"/>
                    <a:pt x="172275" y="329869"/>
                  </a:cubicBezTo>
                  <a:lnTo>
                    <a:pt x="126788" y="337990"/>
                  </a:lnTo>
                  <a:cubicBezTo>
                    <a:pt x="107687" y="341454"/>
                    <a:pt x="89659" y="347186"/>
                    <a:pt x="73303" y="355188"/>
                  </a:cubicBezTo>
                  <a:cubicBezTo>
                    <a:pt x="63155" y="360204"/>
                    <a:pt x="53963" y="365698"/>
                    <a:pt x="45606" y="371670"/>
                  </a:cubicBezTo>
                  <a:cubicBezTo>
                    <a:pt x="43457" y="373222"/>
                    <a:pt x="39994" y="376328"/>
                    <a:pt x="30324" y="387674"/>
                  </a:cubicBezTo>
                  <a:cubicBezTo>
                    <a:pt x="10864" y="410604"/>
                    <a:pt x="0" y="441179"/>
                    <a:pt x="0" y="473783"/>
                  </a:cubicBezTo>
                  <a:lnTo>
                    <a:pt x="0" y="483816"/>
                  </a:lnTo>
                  <a:cubicBezTo>
                    <a:pt x="0" y="520481"/>
                    <a:pt x="26026" y="550219"/>
                    <a:pt x="57902" y="550219"/>
                  </a:cubicBezTo>
                  <a:lnTo>
                    <a:pt x="107090" y="550219"/>
                  </a:lnTo>
                  <a:cubicBezTo>
                    <a:pt x="112701" y="598947"/>
                    <a:pt x="154128" y="637046"/>
                    <a:pt x="204390" y="637046"/>
                  </a:cubicBezTo>
                  <a:cubicBezTo>
                    <a:pt x="254651" y="637046"/>
                    <a:pt x="296078" y="599067"/>
                    <a:pt x="301689" y="550219"/>
                  </a:cubicBezTo>
                  <a:lnTo>
                    <a:pt x="680025" y="550219"/>
                  </a:lnTo>
                  <a:cubicBezTo>
                    <a:pt x="685636" y="598947"/>
                    <a:pt x="727063" y="637046"/>
                    <a:pt x="777325" y="637046"/>
                  </a:cubicBezTo>
                  <a:cubicBezTo>
                    <a:pt x="827587" y="637046"/>
                    <a:pt x="869014" y="599067"/>
                    <a:pt x="874625" y="550219"/>
                  </a:cubicBezTo>
                  <a:lnTo>
                    <a:pt x="875460" y="550219"/>
                  </a:lnTo>
                  <a:lnTo>
                    <a:pt x="909008" y="550219"/>
                  </a:lnTo>
                  <a:cubicBezTo>
                    <a:pt x="930378" y="550219"/>
                    <a:pt x="949480" y="531588"/>
                    <a:pt x="962971" y="497908"/>
                  </a:cubicBezTo>
                  <a:cubicBezTo>
                    <a:pt x="966910" y="488115"/>
                    <a:pt x="970253" y="477247"/>
                    <a:pt x="972999" y="465543"/>
                  </a:cubicBezTo>
                  <a:lnTo>
                    <a:pt x="1108622" y="465543"/>
                  </a:lnTo>
                  <a:cubicBezTo>
                    <a:pt x="1150288" y="465543"/>
                    <a:pt x="1184074" y="431624"/>
                    <a:pt x="1184074" y="390062"/>
                  </a:cubicBezTo>
                  <a:lnTo>
                    <a:pt x="1184074" y="118834"/>
                  </a:lnTo>
                  <a:cubicBezTo>
                    <a:pt x="1184074" y="77153"/>
                    <a:pt x="1150169" y="43354"/>
                    <a:pt x="1108622" y="43354"/>
                  </a:cubicBezTo>
                  <a:close/>
                  <a:moveTo>
                    <a:pt x="604453" y="86588"/>
                  </a:moveTo>
                  <a:lnTo>
                    <a:pt x="521838" y="86588"/>
                  </a:lnTo>
                  <a:lnTo>
                    <a:pt x="521838" y="24722"/>
                  </a:lnTo>
                  <a:lnTo>
                    <a:pt x="604453" y="24722"/>
                  </a:lnTo>
                  <a:cubicBezTo>
                    <a:pt x="621526" y="24722"/>
                    <a:pt x="635374" y="38576"/>
                    <a:pt x="635374" y="55655"/>
                  </a:cubicBezTo>
                  <a:cubicBezTo>
                    <a:pt x="635374" y="72734"/>
                    <a:pt x="621526" y="86588"/>
                    <a:pt x="604453" y="86588"/>
                  </a:cubicBezTo>
                  <a:close/>
                  <a:moveTo>
                    <a:pt x="279125" y="550219"/>
                  </a:moveTo>
                  <a:cubicBezTo>
                    <a:pt x="273753" y="586646"/>
                    <a:pt x="242235" y="614593"/>
                    <a:pt x="204390" y="614593"/>
                  </a:cubicBezTo>
                  <a:cubicBezTo>
                    <a:pt x="166544" y="614593"/>
                    <a:pt x="135026" y="586646"/>
                    <a:pt x="129654" y="550219"/>
                  </a:cubicBezTo>
                  <a:cubicBezTo>
                    <a:pt x="129057" y="546517"/>
                    <a:pt x="128818" y="542815"/>
                    <a:pt x="128818" y="538993"/>
                  </a:cubicBezTo>
                  <a:cubicBezTo>
                    <a:pt x="128818" y="535171"/>
                    <a:pt x="129057" y="531469"/>
                    <a:pt x="129654" y="527766"/>
                  </a:cubicBezTo>
                  <a:cubicBezTo>
                    <a:pt x="135026" y="491340"/>
                    <a:pt x="166544" y="463393"/>
                    <a:pt x="204390" y="463393"/>
                  </a:cubicBezTo>
                  <a:cubicBezTo>
                    <a:pt x="242235" y="463393"/>
                    <a:pt x="273634" y="491340"/>
                    <a:pt x="279125" y="527766"/>
                  </a:cubicBezTo>
                  <a:cubicBezTo>
                    <a:pt x="279722" y="531469"/>
                    <a:pt x="279961" y="535171"/>
                    <a:pt x="279961" y="538993"/>
                  </a:cubicBezTo>
                  <a:cubicBezTo>
                    <a:pt x="279961" y="542815"/>
                    <a:pt x="279722" y="546636"/>
                    <a:pt x="279125" y="550219"/>
                  </a:cubicBezTo>
                  <a:close/>
                  <a:moveTo>
                    <a:pt x="852061" y="550219"/>
                  </a:moveTo>
                  <a:cubicBezTo>
                    <a:pt x="846688" y="586646"/>
                    <a:pt x="815170" y="614593"/>
                    <a:pt x="777325" y="614593"/>
                  </a:cubicBezTo>
                  <a:cubicBezTo>
                    <a:pt x="739479" y="614593"/>
                    <a:pt x="708081" y="586646"/>
                    <a:pt x="702589" y="550219"/>
                  </a:cubicBezTo>
                  <a:cubicBezTo>
                    <a:pt x="701992" y="546517"/>
                    <a:pt x="701753" y="542815"/>
                    <a:pt x="701753" y="538993"/>
                  </a:cubicBezTo>
                  <a:cubicBezTo>
                    <a:pt x="701753" y="535171"/>
                    <a:pt x="701992" y="531469"/>
                    <a:pt x="702589" y="527766"/>
                  </a:cubicBezTo>
                  <a:cubicBezTo>
                    <a:pt x="707961" y="491340"/>
                    <a:pt x="739479" y="463393"/>
                    <a:pt x="777325" y="463393"/>
                  </a:cubicBezTo>
                  <a:cubicBezTo>
                    <a:pt x="815170" y="463393"/>
                    <a:pt x="846569" y="491340"/>
                    <a:pt x="852061" y="527766"/>
                  </a:cubicBezTo>
                  <a:cubicBezTo>
                    <a:pt x="852658" y="531469"/>
                    <a:pt x="852896" y="535171"/>
                    <a:pt x="852896" y="538993"/>
                  </a:cubicBezTo>
                  <a:cubicBezTo>
                    <a:pt x="852896" y="542815"/>
                    <a:pt x="852658" y="546636"/>
                    <a:pt x="852061" y="550219"/>
                  </a:cubicBezTo>
                  <a:close/>
                  <a:moveTo>
                    <a:pt x="909008" y="527886"/>
                  </a:moveTo>
                  <a:lnTo>
                    <a:pt x="874744" y="527886"/>
                  </a:lnTo>
                  <a:cubicBezTo>
                    <a:pt x="869133" y="479158"/>
                    <a:pt x="827587" y="441179"/>
                    <a:pt x="777444" y="441179"/>
                  </a:cubicBezTo>
                  <a:cubicBezTo>
                    <a:pt x="727302" y="441179"/>
                    <a:pt x="685755" y="479158"/>
                    <a:pt x="680144" y="527886"/>
                  </a:cubicBezTo>
                  <a:lnTo>
                    <a:pt x="301689" y="527886"/>
                  </a:lnTo>
                  <a:cubicBezTo>
                    <a:pt x="296078" y="479158"/>
                    <a:pt x="254532" y="441179"/>
                    <a:pt x="204390" y="441179"/>
                  </a:cubicBezTo>
                  <a:cubicBezTo>
                    <a:pt x="154128" y="441179"/>
                    <a:pt x="112701" y="479158"/>
                    <a:pt x="107090" y="527886"/>
                  </a:cubicBezTo>
                  <a:lnTo>
                    <a:pt x="57902" y="527886"/>
                  </a:lnTo>
                  <a:cubicBezTo>
                    <a:pt x="38323" y="527886"/>
                    <a:pt x="22325" y="508180"/>
                    <a:pt x="22325" y="483935"/>
                  </a:cubicBezTo>
                  <a:lnTo>
                    <a:pt x="22325" y="473903"/>
                  </a:lnTo>
                  <a:cubicBezTo>
                    <a:pt x="22325" y="447031"/>
                    <a:pt x="31518" y="420995"/>
                    <a:pt x="47396" y="402244"/>
                  </a:cubicBezTo>
                  <a:cubicBezTo>
                    <a:pt x="56231" y="391973"/>
                    <a:pt x="58619" y="389943"/>
                    <a:pt x="58857" y="389823"/>
                  </a:cubicBezTo>
                  <a:cubicBezTo>
                    <a:pt x="66021" y="384568"/>
                    <a:pt x="74258" y="379672"/>
                    <a:pt x="83093" y="375253"/>
                  </a:cubicBezTo>
                  <a:cubicBezTo>
                    <a:pt x="97658" y="368206"/>
                    <a:pt x="113656" y="362951"/>
                    <a:pt x="130728" y="359965"/>
                  </a:cubicBezTo>
                  <a:lnTo>
                    <a:pt x="175976" y="351844"/>
                  </a:lnTo>
                  <a:cubicBezTo>
                    <a:pt x="177647" y="351605"/>
                    <a:pt x="207494" y="346709"/>
                    <a:pt x="225163" y="345037"/>
                  </a:cubicBezTo>
                  <a:lnTo>
                    <a:pt x="225998" y="344917"/>
                  </a:lnTo>
                  <a:cubicBezTo>
                    <a:pt x="228386" y="344678"/>
                    <a:pt x="230655" y="344439"/>
                    <a:pt x="232923" y="344320"/>
                  </a:cubicBezTo>
                  <a:cubicBezTo>
                    <a:pt x="253696" y="342648"/>
                    <a:pt x="272440" y="332974"/>
                    <a:pt x="285811" y="317090"/>
                  </a:cubicBezTo>
                  <a:lnTo>
                    <a:pt x="315896" y="281380"/>
                  </a:lnTo>
                  <a:cubicBezTo>
                    <a:pt x="345027" y="246864"/>
                    <a:pt x="385379" y="223575"/>
                    <a:pt x="429791" y="215812"/>
                  </a:cubicBezTo>
                  <a:lnTo>
                    <a:pt x="430627" y="215693"/>
                  </a:lnTo>
                  <a:cubicBezTo>
                    <a:pt x="459279" y="210796"/>
                    <a:pt x="485903" y="206974"/>
                    <a:pt x="509780" y="204466"/>
                  </a:cubicBezTo>
                  <a:cubicBezTo>
                    <a:pt x="578427" y="197181"/>
                    <a:pt x="633345" y="199569"/>
                    <a:pt x="669758" y="201122"/>
                  </a:cubicBezTo>
                  <a:cubicBezTo>
                    <a:pt x="723482" y="203391"/>
                    <a:pt x="778996" y="205780"/>
                    <a:pt x="848479" y="222381"/>
                  </a:cubicBezTo>
                  <a:cubicBezTo>
                    <a:pt x="849315" y="222620"/>
                    <a:pt x="850150" y="222739"/>
                    <a:pt x="851106" y="223097"/>
                  </a:cubicBezTo>
                  <a:lnTo>
                    <a:pt x="851225" y="223097"/>
                  </a:lnTo>
                  <a:cubicBezTo>
                    <a:pt x="904830" y="236951"/>
                    <a:pt x="945779" y="280305"/>
                    <a:pt x="955569" y="333571"/>
                  </a:cubicBezTo>
                  <a:cubicBezTo>
                    <a:pt x="956046" y="336079"/>
                    <a:pt x="956404" y="338707"/>
                    <a:pt x="956763" y="341215"/>
                  </a:cubicBezTo>
                  <a:cubicBezTo>
                    <a:pt x="958434" y="355188"/>
                    <a:pt x="959270" y="369759"/>
                    <a:pt x="959270" y="384688"/>
                  </a:cubicBezTo>
                  <a:cubicBezTo>
                    <a:pt x="959270" y="466498"/>
                    <a:pt x="932766" y="527886"/>
                    <a:pt x="909008" y="527886"/>
                  </a:cubicBezTo>
                  <a:close/>
                </a:path>
              </a:pathLst>
            </a:custGeom>
            <a:solidFill>
              <a:srgbClr val="7ACE03"/>
            </a:solidFill>
            <a:ln w="119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-BOOK"/>
                <a:ea typeface="+mn-ea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3E5E885-C7A1-8D6A-66E4-53DEC17E36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7433" y="240037"/>
            <a:ext cx="1225402" cy="32921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75607AED-02C5-4DCD-2D85-1F4DB04CBAF0}"/>
              </a:ext>
            </a:extLst>
          </p:cNvPr>
          <p:cNvGrpSpPr/>
          <p:nvPr/>
        </p:nvGrpSpPr>
        <p:grpSpPr>
          <a:xfrm>
            <a:off x="7019037" y="915406"/>
            <a:ext cx="4413798" cy="5161433"/>
            <a:chOff x="6771081" y="963889"/>
            <a:chExt cx="4668161" cy="5458881"/>
          </a:xfrm>
        </p:grpSpPr>
        <p:pic>
          <p:nvPicPr>
            <p:cNvPr id="19" name="Content Placeholder 16" descr="A white truck parked on a road&#10;&#10;Description automatically generated">
              <a:extLst>
                <a:ext uri="{FF2B5EF4-FFF2-40B4-BE49-F238E27FC236}">
                  <a16:creationId xmlns:a16="http://schemas.microsoft.com/office/drawing/2014/main" id="{B91377C8-85A2-2547-3FE8-365FD40E84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081" y="967017"/>
              <a:ext cx="2256949" cy="127003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" name="Content Placeholder 18" descr="The back of a truck&#10;&#10;Description automatically generated">
              <a:extLst>
                <a:ext uri="{FF2B5EF4-FFF2-40B4-BE49-F238E27FC236}">
                  <a16:creationId xmlns:a16="http://schemas.microsoft.com/office/drawing/2014/main" id="{630B8574-3230-9807-2657-79FD19B0D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51473" y="963889"/>
              <a:ext cx="2268065" cy="127628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1" name="Picture 20" descr="A truck with a blue and black logo&#10;&#10;Description automatically generated">
              <a:extLst>
                <a:ext uri="{FF2B5EF4-FFF2-40B4-BE49-F238E27FC236}">
                  <a16:creationId xmlns:a16="http://schemas.microsoft.com/office/drawing/2014/main" id="{7DB8B6C3-77DA-B77D-FD8E-86C13619E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081" y="2356004"/>
              <a:ext cx="2268064" cy="127628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2" name="Picture 21" descr="A truck with a blue and orange logo&#10;&#10;Description automatically generated with medium confidence">
              <a:extLst>
                <a:ext uri="{FF2B5EF4-FFF2-40B4-BE49-F238E27FC236}">
                  <a16:creationId xmlns:a16="http://schemas.microsoft.com/office/drawing/2014/main" id="{1117B945-E9CB-7536-194D-4977A6542E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71178" y="2356004"/>
              <a:ext cx="2268064" cy="127628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5" name="Picture 24" descr="A green truck with blue and black text&#10;&#10;Description automatically generated">
              <a:extLst>
                <a:ext uri="{FF2B5EF4-FFF2-40B4-BE49-F238E27FC236}">
                  <a16:creationId xmlns:a16="http://schemas.microsoft.com/office/drawing/2014/main" id="{35DC985A-A4AB-20DA-BE4B-50C31A018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081" y="5146486"/>
              <a:ext cx="2268063" cy="127628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6" name="Picture 25" descr="A white truck parked on the road&#10;&#10;Description automatically generated">
              <a:extLst>
                <a:ext uri="{FF2B5EF4-FFF2-40B4-BE49-F238E27FC236}">
                  <a16:creationId xmlns:a16="http://schemas.microsoft.com/office/drawing/2014/main" id="{FCDFB43B-A9F1-08DD-9F1E-9643FC160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081" y="3754371"/>
              <a:ext cx="2268064" cy="127628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7" name="Picture 26" descr="A green truck with white text on it&#10;&#10;Description automatically generated">
              <a:extLst>
                <a:ext uri="{FF2B5EF4-FFF2-40B4-BE49-F238E27FC236}">
                  <a16:creationId xmlns:a16="http://schemas.microsoft.com/office/drawing/2014/main" id="{E31AD7F4-A26D-D565-887F-91309F58D6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22397" y="5146486"/>
              <a:ext cx="2297142" cy="127628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8" name="Picture 27" descr="A back of a truck&#10;&#10;Description automatically generated">
              <a:extLst>
                <a:ext uri="{FF2B5EF4-FFF2-40B4-BE49-F238E27FC236}">
                  <a16:creationId xmlns:a16="http://schemas.microsoft.com/office/drawing/2014/main" id="{9E944F1C-1ECA-BFC4-38CC-CD1170C1AB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22397" y="3754371"/>
              <a:ext cx="2297141" cy="127628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550EEE-E4D1-3FCD-53C5-3152AD9E5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1829" y="6057645"/>
            <a:ext cx="54916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9C6C06-AE23-5E4F-9A17-3EC4411F23ED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GOTHAM-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GOTHAM-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3154095"/>
      </p:ext>
    </p:extLst>
  </p:cSld>
  <p:clrMapOvr>
    <a:masterClrMapping/>
  </p:clrMapOvr>
</p:sld>
</file>

<file path=ppt/theme/theme1.xml><?xml version="1.0" encoding="utf-8"?>
<a:theme xmlns:a="http://schemas.openxmlformats.org/drawingml/2006/main" name="FLS">
  <a:themeElements>
    <a:clrScheme name="Custom 26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467B1"/>
      </a:accent1>
      <a:accent2>
        <a:srgbClr val="41B866"/>
      </a:accent2>
      <a:accent3>
        <a:srgbClr val="2BABE1"/>
      </a:accent3>
      <a:accent4>
        <a:srgbClr val="0E8932"/>
      </a:accent4>
      <a:accent5>
        <a:srgbClr val="616266"/>
      </a:accent5>
      <a:accent6>
        <a:srgbClr val="C1C2C5"/>
      </a:accent6>
      <a:hlink>
        <a:srgbClr val="0563C1"/>
      </a:hlink>
      <a:folHlink>
        <a:srgbClr val="954F72"/>
      </a:folHlink>
    </a:clrScheme>
    <a:fontScheme name="Custom 1">
      <a:majorFont>
        <a:latin typeface="Conthrax Bold"/>
        <a:ea typeface=""/>
        <a:cs typeface=""/>
      </a:majorFont>
      <a:minorFont>
        <a:latin typeface="GOTHAM-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9545" cap="flat">
          <a:solidFill>
            <a:srgbClr val="0F1826"/>
          </a:solidFill>
          <a:prstDash val="solid"/>
          <a:miter/>
        </a:ln>
      </a:spPr>
      <a:bodyPr rtlCol="0" anchor="ctr"/>
      <a:lstStyle>
        <a:defPPr algn="l">
          <a:defRPr/>
        </a:defPPr>
      </a:lstStyle>
    </a:spDef>
    <a:txDef>
      <a:spPr/>
      <a:bodyPr wrap="square" anchor="t">
        <a:spAutoFit/>
      </a:bodyPr>
      <a:lstStyle>
        <a:defPPr algn="l">
          <a:defRPr sz="2000" b="1" smtClean="0">
            <a:latin typeface="Gotham" pitchFamily="50" charset="0"/>
            <a:cs typeface="Gotham" pitchFamily="50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LS" id="{4A21F7C2-5778-0D49-A11C-2814791DDE87}" vid="{39BAFC87-943C-4548-821F-847411C8359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90</Words>
  <Application>Microsoft Macintosh PowerPoint</Application>
  <PresentationFormat>Widescreen</PresentationFormat>
  <Paragraphs>23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CONTHRAX HEAVY</vt:lpstr>
      <vt:lpstr>CONTHRAX HEAVY</vt:lpstr>
      <vt:lpstr>Conthrax Sb</vt:lpstr>
      <vt:lpstr>Gotham</vt:lpstr>
      <vt:lpstr>Gotham Medium</vt:lpstr>
      <vt:lpstr>GOTHAM-BOOK</vt:lpstr>
      <vt:lpstr>GOTHAM-MEDIUM</vt:lpstr>
      <vt:lpstr>FLS</vt:lpstr>
      <vt:lpstr>LOGISTICS 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FLS LOGISTICS CASE STUDY</dc:title>
  <dc:creator>Anh Phuong Nguyen</dc:creator>
  <cp:lastModifiedBy>hv@mg.limited</cp:lastModifiedBy>
  <cp:revision>9</cp:revision>
  <dcterms:created xsi:type="dcterms:W3CDTF">2025-03-05T08:42:18Z</dcterms:created>
  <dcterms:modified xsi:type="dcterms:W3CDTF">2025-04-21T05:07:29Z</dcterms:modified>
</cp:coreProperties>
</file>