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1E4B7-4273-4ABB-BF73-B6269C7F65B9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ECC7-2336-4172-9852-08718005A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1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0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19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6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1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4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5567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289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553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125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244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48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6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3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3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87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97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7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0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1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7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81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2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1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6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0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A0A54E2-CBA5-6A6A-8667-DB04199E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3FD295-52AB-ED8C-6AFC-500172D97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678" y="1288083"/>
            <a:ext cx="6357491" cy="10156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altLang="de-DE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altLang="de-DE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altLang="de-DE" sz="1200" dirty="0">
                <a:latin typeface="Gotham" pitchFamily="2" charset="0"/>
                <a:cs typeface="Gotham" pitchFamily="2" charset="0"/>
              </a:rPr>
              <a:t>SAHA COGEN &amp; EGCO COGEN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Volume: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 err="1">
                <a:latin typeface="Gotham" pitchFamily="2" charset="0"/>
                <a:cs typeface="Gotham" pitchFamily="2" charset="0"/>
              </a:rPr>
              <a:t>Approx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 5,700 CBM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Commodity: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Gas Turbine, Generator and Accessories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Origin: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Mersin, Hamburg, Norrkoping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</a:rPr>
              <a:t>	</a:t>
            </a:r>
            <a:r>
              <a:rPr lang="en-US" sz="1200" dirty="0">
                <a:latin typeface="Gotham" pitchFamily="2" charset="0"/>
                <a:cs typeface="Gotham" pitchFamily="2" charset="0"/>
              </a:rPr>
              <a:t>Laem Chabang, Thailand</a:t>
            </a:r>
          </a:p>
        </p:txBody>
      </p:sp>
      <p:sp>
        <p:nvSpPr>
          <p:cNvPr id="23" name="Subtitle 5">
            <a:extLst>
              <a:ext uri="{FF2B5EF4-FFF2-40B4-BE49-F238E27FC236}">
                <a16:creationId xmlns:a16="http://schemas.microsoft.com/office/drawing/2014/main" id="{7D82BC43-CFF3-5353-9ABF-60137581AF26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609600" y="846795"/>
            <a:ext cx="10972800" cy="369332"/>
          </a:xfrm>
        </p:spPr>
        <p:txBody>
          <a:bodyPr/>
          <a:lstStyle/>
          <a:p>
            <a:r>
              <a:rPr lang="en-US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lang="en-US" b="0" cap="all" dirty="0" err="1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Saha</a:t>
            </a:r>
            <a:r>
              <a:rPr lang="en-US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b="0" cap="all" dirty="0" err="1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cogen</a:t>
            </a:r>
            <a:r>
              <a:rPr lang="en-US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 &amp; </a:t>
            </a:r>
            <a:r>
              <a:rPr lang="en-US" b="0" cap="all" dirty="0" err="1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egco</a:t>
            </a:r>
            <a:r>
              <a:rPr lang="en-US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 </a:t>
            </a:r>
            <a:r>
              <a:rPr lang="en-US" b="0" cap="all" dirty="0" err="1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cogen</a:t>
            </a:r>
            <a:r>
              <a:rPr lang="en-US" sz="2000" b="0" cap="all" dirty="0">
                <a:solidFill>
                  <a:srgbClr val="46B867"/>
                </a:solidFill>
                <a:latin typeface="Gotham Medium" pitchFamily="2" charset="0"/>
                <a:cs typeface="Gotham Medium" pitchFamily="2" charset="0"/>
              </a:rPr>
              <a:t>	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750FD39-78D7-3112-E813-5FB1605CC3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498" y="1198833"/>
            <a:ext cx="3154742" cy="2508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D99A2A-C950-8501-8CF1-BDA3FB4C7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671" y="3766379"/>
            <a:ext cx="2916521" cy="22216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2F6EC1-718E-9A56-32B7-7A5DB5E2D9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974" y="3766379"/>
            <a:ext cx="3154742" cy="22216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691106-3BC3-E710-4F9B-790E010094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498" y="3766379"/>
            <a:ext cx="3154742" cy="22320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C54DC0-C592-4FC8-4D23-6B014083677E}"/>
              </a:ext>
            </a:extLst>
          </p:cNvPr>
          <p:cNvSpPr txBox="1"/>
          <p:nvPr/>
        </p:nvSpPr>
        <p:spPr>
          <a:xfrm>
            <a:off x="2016184" y="2357954"/>
            <a:ext cx="56809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40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Booking vessel according to client’s requirement</a:t>
            </a: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Coordinating with shippers at origins for delivery cargo alongside</a:t>
            </a: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Coordinate with vessel agents and vessel owner, port Captain for proper loading / lashing method as per client’s instruction</a:t>
            </a:r>
          </a:p>
          <a:p>
            <a:pPr marL="171450" indent="-171450" algn="just">
              <a:lnSpc>
                <a:spcPct val="100000"/>
              </a:lnSpc>
              <a:spcBef>
                <a:spcPts val="400"/>
              </a:spcBef>
              <a:buClr>
                <a:srgbClr val="0768B0"/>
              </a:buClr>
              <a:buFont typeface="Arial" panose="020B0604020202020204" pitchFamily="34" charset="0"/>
              <a:buChar char="•"/>
              <a:tabLst>
                <a:tab pos="1254125" algn="l"/>
              </a:tabLst>
            </a:pPr>
            <a:r>
              <a:rPr lang="en-US" sz="1200" dirty="0">
                <a:solidFill>
                  <a:srgbClr val="000000"/>
                </a:solidFill>
                <a:latin typeface="Gotham" pitchFamily="2" charset="0"/>
                <a:cs typeface="Gotham" pitchFamily="2" charset="0"/>
              </a:rPr>
              <a:t>Loading survey at Origins and Discharging supervision at destination</a:t>
            </a:r>
          </a:p>
          <a:p>
            <a:pPr marL="171450" indent="-171450" algn="just">
              <a:buClr>
                <a:srgbClr val="0768B0"/>
              </a:buClr>
              <a:buFont typeface="Arial" panose="020B0604020202020204" pitchFamily="34" charset="0"/>
              <a:buChar char="•"/>
            </a:pPr>
            <a:endParaRPr lang="en-VN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DC47EB-AC6F-E416-7839-F7CEC8910D26}"/>
              </a:ext>
            </a:extLst>
          </p:cNvPr>
          <p:cNvSpPr txBox="1"/>
          <p:nvPr/>
        </p:nvSpPr>
        <p:spPr>
          <a:xfrm>
            <a:off x="584378" y="2357954"/>
            <a:ext cx="12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B68B3"/>
                </a:solidFill>
                <a:latin typeface="Gotham Medium" pitchFamily="2" charset="0"/>
                <a:cs typeface="Gotham Medium" pitchFamily="2" charset="0"/>
              </a:rPr>
              <a:t> Scope:</a:t>
            </a:r>
          </a:p>
          <a:p>
            <a:endParaRPr lang="en-VN" sz="1200" dirty="0"/>
          </a:p>
        </p:txBody>
      </p:sp>
    </p:spTree>
    <p:extLst>
      <p:ext uri="{BB962C8B-B14F-4D97-AF65-F5344CB8AC3E}">
        <p14:creationId xmlns:p14="http://schemas.microsoft.com/office/powerpoint/2010/main" val="4027755176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99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(FPSO ARMADA/SP)</dc:title>
  <dc:creator>Anh Phuong Nguyen</dc:creator>
  <cp:lastModifiedBy>hv@mg.limited</cp:lastModifiedBy>
  <cp:revision>9</cp:revision>
  <dcterms:created xsi:type="dcterms:W3CDTF">2025-03-05T08:50:48Z</dcterms:created>
  <dcterms:modified xsi:type="dcterms:W3CDTF">2025-04-18T09:33:02Z</dcterms:modified>
</cp:coreProperties>
</file>