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667"/>
  </p:normalViewPr>
  <p:slideViewPr>
    <p:cSldViewPr snapToGrid="0">
      <p:cViewPr>
        <p:scale>
          <a:sx n="101" d="100"/>
          <a:sy n="101" d="100"/>
        </p:scale>
        <p:origin x="8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1E4B7-4273-4ABB-BF73-B6269C7F65B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6ECC7-2336-4172-9852-08718005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71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30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19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8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34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8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64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3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79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1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4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7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5567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52897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5534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71254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53244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48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6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7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63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87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97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7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00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91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7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6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81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52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5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8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1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6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906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0490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A0A54E2-CBA5-6A6A-8667-DB04199E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7BBBF436-0473-2C0F-A7FC-FB7F3680A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989" y="1351544"/>
            <a:ext cx="4236669" cy="15696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Surge bin</a:t>
            </a:r>
            <a:endParaRPr lang="en-US" sz="1200" dirty="0">
              <a:solidFill>
                <a:srgbClr val="005FAA"/>
              </a:solidFill>
              <a:latin typeface="Gotham" pitchFamily="2" charset="0"/>
              <a:cs typeface="Gotham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Volume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Height: 24 m / 350 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Unit 2: 13.2 x 9.2 x 5.56 m / 61 MT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Commodity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5B9BD5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Surge bin for coal export terminal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Origin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Phu My Vietnam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:	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Gladstone, Australia </a:t>
            </a:r>
            <a:endParaRPr kumimoji="0" lang="en-US" sz="1200" u="none" strike="noStrike" kern="1200" cap="none" normalizeH="0" baseline="0" noProof="0" dirty="0">
              <a:ln w="50800"/>
              <a:solidFill>
                <a:srgbClr val="005FAA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endParaRPr kumimoji="0" lang="en-US" sz="1200" u="none" strike="noStrike" kern="1200" cap="none" normalizeH="0" baseline="0" noProof="0" dirty="0">
              <a:ln w="50800"/>
              <a:solidFill>
                <a:srgbClr val="1D1D1B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</a:t>
            </a:r>
          </a:p>
        </p:txBody>
      </p:sp>
      <p:sp>
        <p:nvSpPr>
          <p:cNvPr id="43" name="Subtitle 5">
            <a:extLst>
              <a:ext uri="{FF2B5EF4-FFF2-40B4-BE49-F238E27FC236}">
                <a16:creationId xmlns:a16="http://schemas.microsoft.com/office/drawing/2014/main" id="{3006DAC2-B92D-D927-A6E7-BBE7369B8736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598195" y="801017"/>
            <a:ext cx="10972800" cy="400110"/>
          </a:xfrm>
        </p:spPr>
        <p:txBody>
          <a:bodyPr/>
          <a:lstStyle/>
          <a:p>
            <a:r>
              <a:rPr lang="en-US" b="0" cap="all" dirty="0">
                <a:solidFill>
                  <a:srgbClr val="4AC470"/>
                </a:solidFill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lang="en-US" b="0" dirty="0">
                <a:solidFill>
                  <a:srgbClr val="4AC470"/>
                </a:solidFill>
                <a:latin typeface="Gotham Medium" pitchFamily="2" charset="0"/>
                <a:cs typeface="Gotham Medium" pitchFamily="2" charset="0"/>
              </a:rPr>
              <a:t>SURGE BIN</a:t>
            </a:r>
            <a:endParaRPr lang="en-US" sz="1200" b="0" dirty="0">
              <a:solidFill>
                <a:srgbClr val="4AC470"/>
              </a:solidFill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AC9AFE-06D1-2378-80DF-DB00A91232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9501"/>
          <a:stretch/>
        </p:blipFill>
        <p:spPr>
          <a:xfrm>
            <a:off x="3264796" y="1351545"/>
            <a:ext cx="8188954" cy="439524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0554A32-74C1-EE42-F7D1-EC09B79502E5}"/>
              </a:ext>
            </a:extLst>
          </p:cNvPr>
          <p:cNvSpPr txBox="1"/>
          <p:nvPr/>
        </p:nvSpPr>
        <p:spPr>
          <a:xfrm>
            <a:off x="1973386" y="2677730"/>
            <a:ext cx="4236669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fontAlgn="auto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Pre-carriage ex shipper’s jetty up to port via barge</a:t>
            </a:r>
          </a:p>
          <a:p>
            <a:pPr marL="171450" marR="0" lvl="0" indent="-171450" algn="just" fontAlgn="auto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Organizing and loading onto vessel + ocean transport </a:t>
            </a:r>
          </a:p>
          <a:p>
            <a:pPr marL="171450" marR="0" lvl="0" indent="-171450" algn="just" fontAlgn="auto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Loading and securing  the cargo on the vessel</a:t>
            </a:r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027755176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87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(FPSO ARMADA/SP)</dc:title>
  <dc:creator>Anh Phuong Nguyen</dc:creator>
  <cp:lastModifiedBy>hv@mg.limited</cp:lastModifiedBy>
  <cp:revision>11</cp:revision>
  <dcterms:created xsi:type="dcterms:W3CDTF">2025-03-05T08:50:48Z</dcterms:created>
  <dcterms:modified xsi:type="dcterms:W3CDTF">2025-04-18T09:53:27Z</dcterms:modified>
</cp:coreProperties>
</file>