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media/image20.jpg" ContentType="image/jpg"/>
  <Override PartName="/ppt/media/image21.jpg" ContentType="image/jp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196" r:id="rId2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44B867"/>
    <a:srgbClr val="0B68B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11848" autoAdjust="0"/>
    <p:restoredTop sz="94586"/>
  </p:normalViewPr>
  <p:slideViewPr>
    <p:cSldViewPr snapToGrid="0">
      <p:cViewPr>
        <p:scale>
          <a:sx n="95" d="100"/>
          <a:sy n="95" d="100"/>
        </p:scale>
        <p:origin x="1032" y="7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3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tableStyles" Target="tableStyles.xml"/><Relationship Id="rId5" Type="http://schemas.openxmlformats.org/officeDocument/2006/relationships/theme" Target="theme/theme1.xml"/><Relationship Id="rId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3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4.pn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Layouts/_rels/slideLayout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5.png"/><Relationship Id="rId1" Type="http://schemas.openxmlformats.org/officeDocument/2006/relationships/slideMaster" Target="../slideMasters/slideMaster1.xml"/></Relationships>
</file>

<file path=ppt/slideLayouts/_rels/slideLayout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9.png"/><Relationship Id="rId1" Type="http://schemas.openxmlformats.org/officeDocument/2006/relationships/slideMaster" Target="../slideMasters/slideMaster1.xml"/></Relationships>
</file>

<file path=ppt/slideLayouts/_rels/slideLayout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6.jpeg"/><Relationship Id="rId1" Type="http://schemas.openxmlformats.org/officeDocument/2006/relationships/slideMaster" Target="../slideMasters/slideMaster1.xml"/></Relationships>
</file>

<file path=ppt/slideLayouts/_rels/slideLayout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19.png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8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9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5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D309D1E9-664A-0C40-B8FF-F7A6D0862CA1}"/>
              </a:ext>
            </a:extLst>
          </p:cNvPr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4" y="5173305"/>
            <a:ext cx="2709929" cy="1202247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D818631A-CD24-D6DC-6975-E784AEBA0CDE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2669354"/>
      </p:ext>
    </p:extLst>
  </p:cSld>
  <p:clrMapOvr>
    <a:masterClrMapping/>
  </p:clrMapOvr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Custom Layout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C0B8162E-04D7-85D3-78DA-606D4FA443CC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7E4340C5-4353-553C-5ED8-7EE0CDCA22D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biLevel thresh="25000"/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7" name="Title 10">
            <a:extLst>
              <a:ext uri="{FF2B5EF4-FFF2-40B4-BE49-F238E27FC236}">
                <a16:creationId xmlns:a16="http://schemas.microsoft.com/office/drawing/2014/main" id="{D7B741A8-9809-3B3C-A55B-A3408C5297D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3A6921C9-05B8-A364-B6A7-145C3823D14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2340915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0134"/>
            <a:ext cx="10972800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chemeClr val="tx1"/>
                </a:solidFill>
              </a:defRPr>
            </a:lvl1pPr>
            <a:lvl2pPr>
              <a:defRPr sz="2000">
                <a:solidFill>
                  <a:schemeClr val="tx1"/>
                </a:solidFill>
              </a:defRPr>
            </a:lvl2pPr>
            <a:lvl3pPr>
              <a:defRPr sz="18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1" name="Title 10">
            <a:extLst>
              <a:ext uri="{FF2B5EF4-FFF2-40B4-BE49-F238E27FC236}">
                <a16:creationId xmlns:a16="http://schemas.microsoft.com/office/drawing/2014/main" id="{C18C0B4F-84D4-F34D-977E-B39713D39D2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F3305838-1B13-B24D-95DC-B530272861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C27FE77A-773E-0CCD-B24A-20D9E2C0A3C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25" name="Picture 24" descr="Shape, circle&#10;&#10;Description automatically generated">
            <a:extLst>
              <a:ext uri="{FF2B5EF4-FFF2-40B4-BE49-F238E27FC236}">
                <a16:creationId xmlns:a16="http://schemas.microsoft.com/office/drawing/2014/main" id="{0ACC422F-7972-8A04-77AB-E6C74DB8A9B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0" name="Subtitle 2">
            <a:extLst>
              <a:ext uri="{FF2B5EF4-FFF2-40B4-BE49-F238E27FC236}">
                <a16:creationId xmlns:a16="http://schemas.microsoft.com/office/drawing/2014/main" id="{B917DC28-BDA2-094A-B8BB-962D0F617F39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13" name="Date Placeholder 3">
            <a:extLst>
              <a:ext uri="{FF2B5EF4-FFF2-40B4-BE49-F238E27FC236}">
                <a16:creationId xmlns:a16="http://schemas.microsoft.com/office/drawing/2014/main" id="{76B92A6A-3B42-E3A1-F0D1-26BCB47C9BF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:a16="http://schemas.microsoft.com/office/drawing/2014/main" id="{91D7D915-90F3-9B53-E0D2-9C7B55CB88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04367542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696736"/>
            <a:ext cx="5633545" cy="1650708"/>
          </a:xfrm>
        </p:spPr>
        <p:txBody>
          <a:bodyPr wrap="square">
            <a:spAutoFit/>
          </a:bodyPr>
          <a:lstStyle>
            <a:lvl1pPr>
              <a:defRPr sz="2400">
                <a:solidFill>
                  <a:srgbClr val="031530"/>
                </a:solidFill>
              </a:defRPr>
            </a:lvl1pPr>
            <a:lvl2pPr>
              <a:defRPr sz="2000">
                <a:solidFill>
                  <a:srgbClr val="031530"/>
                </a:solidFill>
              </a:defRPr>
            </a:lvl2pPr>
            <a:lvl3pPr>
              <a:defRPr sz="1800">
                <a:solidFill>
                  <a:srgbClr val="031530"/>
                </a:solidFill>
              </a:defRPr>
            </a:lvl3pPr>
            <a:lvl4pPr>
              <a:defRPr sz="1600">
                <a:solidFill>
                  <a:srgbClr val="031530"/>
                </a:solidFill>
              </a:defRPr>
            </a:lvl4pPr>
            <a:lvl5pPr>
              <a:defRPr sz="1600">
                <a:solidFill>
                  <a:srgbClr val="031530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34" name="Picture Placeholder 33">
            <a:extLst>
              <a:ext uri="{FF2B5EF4-FFF2-40B4-BE49-F238E27FC236}">
                <a16:creationId xmlns:a16="http://schemas.microsoft.com/office/drawing/2014/main" id="{4E1A645B-7ACE-CCB8-1240-C63C3368A06B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24" y="1696736"/>
            <a:ext cx="4511676" cy="3965575"/>
          </a:xfrm>
          <a:custGeom>
            <a:avLst/>
            <a:gdLst>
              <a:gd name="connsiteX0" fmla="*/ 1461866 w 4511676"/>
              <a:gd name="connsiteY0" fmla="*/ 0 h 3965575"/>
              <a:gd name="connsiteX1" fmla="*/ 4511676 w 4511676"/>
              <a:gd name="connsiteY1" fmla="*/ 0 h 3965575"/>
              <a:gd name="connsiteX2" fmla="*/ 4511676 w 4511676"/>
              <a:gd name="connsiteY2" fmla="*/ 3965575 h 3965575"/>
              <a:gd name="connsiteX3" fmla="*/ 0 w 4511676"/>
              <a:gd name="connsiteY3" fmla="*/ 3965575 h 3965575"/>
              <a:gd name="connsiteX4" fmla="*/ 215 w 4511676"/>
              <a:gd name="connsiteY4" fmla="*/ 1508981 h 3965575"/>
              <a:gd name="connsiteX5" fmla="*/ 1351274 w 4511676"/>
              <a:gd name="connsiteY5" fmla="*/ 9218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511676" h="3965575">
                <a:moveTo>
                  <a:pt x="1461866" y="0"/>
                </a:moveTo>
                <a:lnTo>
                  <a:pt x="4511676" y="0"/>
                </a:lnTo>
                <a:lnTo>
                  <a:pt x="4511676" y="3965575"/>
                </a:lnTo>
                <a:lnTo>
                  <a:pt x="0" y="3965575"/>
                </a:lnTo>
                <a:cubicBezTo>
                  <a:pt x="72" y="3146710"/>
                  <a:pt x="143" y="2327846"/>
                  <a:pt x="215" y="1508981"/>
                </a:cubicBezTo>
                <a:cubicBezTo>
                  <a:pt x="28913" y="623172"/>
                  <a:pt x="683050" y="94593"/>
                  <a:pt x="1351274" y="9218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24" y="5815042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182059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ontent and Pictur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Title 9">
            <a:extLst>
              <a:ext uri="{FF2B5EF4-FFF2-40B4-BE49-F238E27FC236}">
                <a16:creationId xmlns:a16="http://schemas.microsoft.com/office/drawing/2014/main" id="{9C1FF81A-7CC1-7247-843D-7EB8BD5C540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pic>
        <p:nvPicPr>
          <p:cNvPr id="18" name="Picture 17" descr="Shape, circle&#10;&#10;Description automatically generated">
            <a:extLst>
              <a:ext uri="{FF2B5EF4-FFF2-40B4-BE49-F238E27FC236}">
                <a16:creationId xmlns:a16="http://schemas.microsoft.com/office/drawing/2014/main" id="{DB5BE8D0-B46B-3F68-64D0-5E168B04B353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7" name="Subtitle 2">
            <a:extLst>
              <a:ext uri="{FF2B5EF4-FFF2-40B4-BE49-F238E27FC236}">
                <a16:creationId xmlns:a16="http://schemas.microsoft.com/office/drawing/2014/main" id="{D1486804-EBCF-E104-D0C1-FD3EAEF29994}"/>
              </a:ext>
            </a:extLst>
          </p:cNvPr>
          <p:cNvSpPr>
            <a:spLocks noGrp="1"/>
          </p:cNvSpPr>
          <p:nvPr>
            <p:ph type="subTitle" idx="19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2" name="Picture 11" descr="Logo&#10;&#10;Description automatically generated">
            <a:extLst>
              <a:ext uri="{FF2B5EF4-FFF2-40B4-BE49-F238E27FC236}">
                <a16:creationId xmlns:a16="http://schemas.microsoft.com/office/drawing/2014/main" id="{C760D07F-DEC2-506A-AD3F-FA5C3676263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9" name="Picture Placeholder 38">
            <a:extLst>
              <a:ext uri="{FF2B5EF4-FFF2-40B4-BE49-F238E27FC236}">
                <a16:creationId xmlns:a16="http://schemas.microsoft.com/office/drawing/2014/main" id="{8A6BC8F4-6F22-2071-DBF4-AA836F748B16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0" name="Picture Placeholder 39">
            <a:extLst>
              <a:ext uri="{FF2B5EF4-FFF2-40B4-BE49-F238E27FC236}">
                <a16:creationId xmlns:a16="http://schemas.microsoft.com/office/drawing/2014/main" id="{46B5E4ED-A773-E959-97CE-6224D8B9461B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09600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5" name="Content Placeholder 11">
            <a:extLst>
              <a:ext uri="{FF2B5EF4-FFF2-40B4-BE49-F238E27FC236}">
                <a16:creationId xmlns:a16="http://schemas.microsoft.com/office/drawing/2014/main" id="{6B94873D-EE09-6692-A151-E7FC5A6B99F5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2255492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6" name="Content Placeholder 11">
            <a:extLst>
              <a:ext uri="{FF2B5EF4-FFF2-40B4-BE49-F238E27FC236}">
                <a16:creationId xmlns:a16="http://schemas.microsoft.com/office/drawing/2014/main" id="{9B7C2D22-B7A1-653F-9B86-8FB6A3F3417A}"/>
              </a:ext>
            </a:extLst>
          </p:cNvPr>
          <p:cNvSpPr>
            <a:spLocks noGrp="1"/>
          </p:cNvSpPr>
          <p:nvPr>
            <p:ph sz="quarter" idx="21" hasCustomPrompt="1"/>
          </p:nvPr>
        </p:nvSpPr>
        <p:spPr>
          <a:xfrm>
            <a:off x="2255492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48" name="Picture Placeholder 47">
            <a:extLst>
              <a:ext uri="{FF2B5EF4-FFF2-40B4-BE49-F238E27FC236}">
                <a16:creationId xmlns:a16="http://schemas.microsoft.com/office/drawing/2014/main" id="{FF83C664-4AEB-69EB-28E2-58C9744ED1DB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7990118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9" name="Picture Placeholder 48">
            <a:extLst>
              <a:ext uri="{FF2B5EF4-FFF2-40B4-BE49-F238E27FC236}">
                <a16:creationId xmlns:a16="http://schemas.microsoft.com/office/drawing/2014/main" id="{F9B430EF-F27D-B899-BAC3-67C33450A787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7990118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0" name="Content Placeholder 11">
            <a:extLst>
              <a:ext uri="{FF2B5EF4-FFF2-40B4-BE49-F238E27FC236}">
                <a16:creationId xmlns:a16="http://schemas.microsoft.com/office/drawing/2014/main" id="{CBDA88B6-82F2-C550-8B4E-397BCD677A85}"/>
              </a:ext>
            </a:extLst>
          </p:cNvPr>
          <p:cNvSpPr>
            <a:spLocks noGrp="1"/>
          </p:cNvSpPr>
          <p:nvPr>
            <p:ph sz="quarter" idx="24" hasCustomPrompt="1"/>
          </p:nvPr>
        </p:nvSpPr>
        <p:spPr>
          <a:xfrm>
            <a:off x="9636010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1" name="Content Placeholder 11">
            <a:extLst>
              <a:ext uri="{FF2B5EF4-FFF2-40B4-BE49-F238E27FC236}">
                <a16:creationId xmlns:a16="http://schemas.microsoft.com/office/drawing/2014/main" id="{037681BA-794B-B9A6-A116-5B6E20AE17D6}"/>
              </a:ext>
            </a:extLst>
          </p:cNvPr>
          <p:cNvSpPr>
            <a:spLocks noGrp="1"/>
          </p:cNvSpPr>
          <p:nvPr>
            <p:ph sz="quarter" idx="25" hasCustomPrompt="1"/>
          </p:nvPr>
        </p:nvSpPr>
        <p:spPr>
          <a:xfrm>
            <a:off x="9636010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2" name="Picture Placeholder 51">
            <a:extLst>
              <a:ext uri="{FF2B5EF4-FFF2-40B4-BE49-F238E27FC236}">
                <a16:creationId xmlns:a16="http://schemas.microsoft.com/office/drawing/2014/main" id="{25A53960-BF78-7D15-F5CE-E6F9FF61FCA5}"/>
              </a:ext>
            </a:extLst>
          </p:cNvPr>
          <p:cNvSpPr>
            <a:spLocks noGrp="1"/>
          </p:cNvSpPr>
          <p:nvPr>
            <p:ph type="pic" sz="quarter" idx="26"/>
          </p:nvPr>
        </p:nvSpPr>
        <p:spPr>
          <a:xfrm>
            <a:off x="4299859" y="168451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3" name="Picture Placeholder 52">
            <a:extLst>
              <a:ext uri="{FF2B5EF4-FFF2-40B4-BE49-F238E27FC236}">
                <a16:creationId xmlns:a16="http://schemas.microsoft.com/office/drawing/2014/main" id="{A60EE4E8-D82B-D73A-C3C7-FB3C1AC5D13E}"/>
              </a:ext>
            </a:extLst>
          </p:cNvPr>
          <p:cNvSpPr>
            <a:spLocks noGrp="1"/>
          </p:cNvSpPr>
          <p:nvPr>
            <p:ph type="pic" sz="quarter" idx="27"/>
          </p:nvPr>
        </p:nvSpPr>
        <p:spPr>
          <a:xfrm>
            <a:off x="4299859" y="4186718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54" name="Content Placeholder 11">
            <a:extLst>
              <a:ext uri="{FF2B5EF4-FFF2-40B4-BE49-F238E27FC236}">
                <a16:creationId xmlns:a16="http://schemas.microsoft.com/office/drawing/2014/main" id="{1D501180-7783-E2D1-AA54-F467222C1B81}"/>
              </a:ext>
            </a:extLst>
          </p:cNvPr>
          <p:cNvSpPr>
            <a:spLocks noGrp="1"/>
          </p:cNvSpPr>
          <p:nvPr>
            <p:ph sz="quarter" idx="28" hasCustomPrompt="1"/>
          </p:nvPr>
        </p:nvSpPr>
        <p:spPr>
          <a:xfrm>
            <a:off x="5945751" y="1684513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55" name="Content Placeholder 11">
            <a:extLst>
              <a:ext uri="{FF2B5EF4-FFF2-40B4-BE49-F238E27FC236}">
                <a16:creationId xmlns:a16="http://schemas.microsoft.com/office/drawing/2014/main" id="{F5D13118-536F-B50A-6A03-2B7AEE6C0F08}"/>
              </a:ext>
            </a:extLst>
          </p:cNvPr>
          <p:cNvSpPr>
            <a:spLocks noGrp="1"/>
          </p:cNvSpPr>
          <p:nvPr>
            <p:ph sz="quarter" idx="29" hasCustomPrompt="1"/>
          </p:nvPr>
        </p:nvSpPr>
        <p:spPr>
          <a:xfrm>
            <a:off x="5945751" y="4186718"/>
            <a:ext cx="1946392" cy="1783264"/>
          </a:xfrm>
        </p:spPr>
        <p:txBody>
          <a:bodyPr>
            <a:noAutofit/>
          </a:bodyPr>
          <a:lstStyle>
            <a:lvl1pPr marL="0" indent="0">
              <a:lnSpc>
                <a:spcPct val="100000"/>
              </a:lnSpc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42997560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" name="Picture Placeholder 63">
            <a:extLst>
              <a:ext uri="{FF2B5EF4-FFF2-40B4-BE49-F238E27FC236}">
                <a16:creationId xmlns:a16="http://schemas.microsoft.com/office/drawing/2014/main" id="{AE0B54E5-376F-80C4-1CF3-E69955ED7961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50421" y="400275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2950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1008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1700530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0816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69" name="Title 10">
            <a:extLst>
              <a:ext uri="{FF2B5EF4-FFF2-40B4-BE49-F238E27FC236}">
                <a16:creationId xmlns:a16="http://schemas.microsoft.com/office/drawing/2014/main" id="{2CFDE022-81D5-D6E8-C25B-33C76E01752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70" name="Subtitle 2">
            <a:extLst>
              <a:ext uri="{FF2B5EF4-FFF2-40B4-BE49-F238E27FC236}">
                <a16:creationId xmlns:a16="http://schemas.microsoft.com/office/drawing/2014/main" id="{BB97A4F9-BD41-5D27-D6D6-8516B4C379F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99831174"/>
      </p:ext>
    </p:extLst>
  </p:cSld>
  <p:clrMapOvr>
    <a:masterClrMapping/>
  </p:clrMapOvr>
  <p:hf hdr="0" ftr="0" dt="0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Pictures only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Date Placeholder 3">
            <a:extLst>
              <a:ext uri="{FF2B5EF4-FFF2-40B4-BE49-F238E27FC236}">
                <a16:creationId xmlns:a16="http://schemas.microsoft.com/office/drawing/2014/main" id="{8F357019-D2C4-3B4A-9F5E-D181AD3A755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18" name="Footer Placeholder 4">
            <a:extLst>
              <a:ext uri="{FF2B5EF4-FFF2-40B4-BE49-F238E27FC236}">
                <a16:creationId xmlns:a16="http://schemas.microsoft.com/office/drawing/2014/main" id="{05E61234-69CC-624C-9251-A60D289022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>
                <a:solidFill>
                  <a:schemeClr val="tx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19" name="Slide Number Placeholder 5">
            <a:extLst>
              <a:ext uri="{FF2B5EF4-FFF2-40B4-BE49-F238E27FC236}">
                <a16:creationId xmlns:a16="http://schemas.microsoft.com/office/drawing/2014/main" id="{D137EFD0-1D22-1B43-8601-7A19AB5691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44" name="Picture Placeholder 43">
            <a:extLst>
              <a:ext uri="{FF2B5EF4-FFF2-40B4-BE49-F238E27FC236}">
                <a16:creationId xmlns:a16="http://schemas.microsoft.com/office/drawing/2014/main" id="{224138A8-81AD-DABB-353C-822CBCFCD41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92931" y="21650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22" name="Picture 21" descr="Shape, circle&#10;&#10;Description automatically generated">
            <a:extLst>
              <a:ext uri="{FF2B5EF4-FFF2-40B4-BE49-F238E27FC236}">
                <a16:creationId xmlns:a16="http://schemas.microsoft.com/office/drawing/2014/main" id="{DB60E114-3E5B-AF30-47F7-6EAFDE5C9F1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63" name="Picture Placeholder 62">
            <a:extLst>
              <a:ext uri="{FF2B5EF4-FFF2-40B4-BE49-F238E27FC236}">
                <a16:creationId xmlns:a16="http://schemas.microsoft.com/office/drawing/2014/main" id="{E8058EE1-927C-083F-D9F4-3294C7D0C4B8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216793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6" name="Picture 15" descr="Logo&#10;&#10;Description automatically generated">
            <a:extLst>
              <a:ext uri="{FF2B5EF4-FFF2-40B4-BE49-F238E27FC236}">
                <a16:creationId xmlns:a16="http://schemas.microsoft.com/office/drawing/2014/main" id="{E3602A83-30B9-09AB-5A4C-A5704F2CE49C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31" name="Picture Placeholder 30">
            <a:extLst>
              <a:ext uri="{FF2B5EF4-FFF2-40B4-BE49-F238E27FC236}">
                <a16:creationId xmlns:a16="http://schemas.microsoft.com/office/drawing/2014/main" id="{6ABA2E78-7275-8BA8-F9F0-718CC8F16F55}"/>
              </a:ext>
            </a:extLst>
          </p:cNvPr>
          <p:cNvSpPr>
            <a:spLocks noGrp="1"/>
          </p:cNvSpPr>
          <p:nvPr>
            <p:ph type="pic" sz="quarter" idx="20"/>
          </p:nvPr>
        </p:nvSpPr>
        <p:spPr>
          <a:xfrm>
            <a:off x="6162273" y="2038723"/>
            <a:ext cx="5420127" cy="2290400"/>
          </a:xfrm>
          <a:custGeom>
            <a:avLst/>
            <a:gdLst>
              <a:gd name="connsiteX0" fmla="*/ 5420127 w 5420127"/>
              <a:gd name="connsiteY0" fmla="*/ 0 h 2290400"/>
              <a:gd name="connsiteX1" fmla="*/ 5420127 w 5420127"/>
              <a:gd name="connsiteY1" fmla="*/ 2290400 h 2290400"/>
              <a:gd name="connsiteX2" fmla="*/ 313 w 5420127"/>
              <a:gd name="connsiteY2" fmla="*/ 2290400 h 2290400"/>
              <a:gd name="connsiteX3" fmla="*/ 0 w 5420127"/>
              <a:gd name="connsiteY3" fmla="*/ 1220421 h 2290400"/>
              <a:gd name="connsiteX4" fmla="*/ 1250950 w 5420127"/>
              <a:gd name="connsiteY4" fmla="*/ 1221 h 22904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420127" h="2290400">
                <a:moveTo>
                  <a:pt x="5420127" y="0"/>
                </a:moveTo>
                <a:lnTo>
                  <a:pt x="5420127" y="2290400"/>
                </a:lnTo>
                <a:lnTo>
                  <a:pt x="313" y="2290400"/>
                </a:lnTo>
                <a:cubicBezTo>
                  <a:pt x="209" y="1933740"/>
                  <a:pt x="104" y="1577081"/>
                  <a:pt x="0" y="1220421"/>
                </a:cubicBezTo>
                <a:cubicBezTo>
                  <a:pt x="36989" y="562666"/>
                  <a:pt x="538096" y="36350"/>
                  <a:pt x="1250950" y="1221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32" name="Picture Placeholder 31">
            <a:extLst>
              <a:ext uri="{FF2B5EF4-FFF2-40B4-BE49-F238E27FC236}">
                <a16:creationId xmlns:a16="http://schemas.microsoft.com/office/drawing/2014/main" id="{F384E2BE-78E2-2940-AE65-013120C5C679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09600" y="4332903"/>
            <a:ext cx="1627454" cy="1783264"/>
          </a:xfrm>
          <a:custGeom>
            <a:avLst/>
            <a:gdLst>
              <a:gd name="connsiteX0" fmla="*/ 1627454 w 1627454"/>
              <a:gd name="connsiteY0" fmla="*/ 0 h 1783264"/>
              <a:gd name="connsiteX1" fmla="*/ 1627454 w 1627454"/>
              <a:gd name="connsiteY1" fmla="*/ 1783264 h 1783264"/>
              <a:gd name="connsiteX2" fmla="*/ 225 w 1627454"/>
              <a:gd name="connsiteY2" fmla="*/ 1783264 h 1783264"/>
              <a:gd name="connsiteX3" fmla="*/ 0 w 1627454"/>
              <a:gd name="connsiteY3" fmla="*/ 558900 h 1783264"/>
              <a:gd name="connsiteX4" fmla="*/ 560784 w 1627454"/>
              <a:gd name="connsiteY4" fmla="*/ 497 h 178326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627454" h="1783264">
                <a:moveTo>
                  <a:pt x="1627454" y="0"/>
                </a:moveTo>
                <a:lnTo>
                  <a:pt x="1627454" y="1783264"/>
                </a:lnTo>
                <a:lnTo>
                  <a:pt x="225" y="1783264"/>
                </a:lnTo>
                <a:lnTo>
                  <a:pt x="0" y="558900"/>
                </a:lnTo>
                <a:cubicBezTo>
                  <a:pt x="27384" y="252909"/>
                  <a:pt x="243681" y="13992"/>
                  <a:pt x="560784" y="497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42" name="Picture Placeholder 41">
            <a:extLst>
              <a:ext uri="{FF2B5EF4-FFF2-40B4-BE49-F238E27FC236}">
                <a16:creationId xmlns:a16="http://schemas.microsoft.com/office/drawing/2014/main" id="{E0F9C4EF-850E-36A5-758C-BE309AE74915}"/>
              </a:ext>
            </a:extLst>
          </p:cNvPr>
          <p:cNvSpPr>
            <a:spLocks noGrp="1"/>
          </p:cNvSpPr>
          <p:nvPr>
            <p:ph type="pic" sz="quarter" idx="22"/>
          </p:nvPr>
        </p:nvSpPr>
        <p:spPr>
          <a:xfrm>
            <a:off x="2361248" y="4329040"/>
            <a:ext cx="1785396" cy="1787127"/>
          </a:xfrm>
          <a:custGeom>
            <a:avLst/>
            <a:gdLst>
              <a:gd name="connsiteX0" fmla="*/ 631031 w 1785396"/>
              <a:gd name="connsiteY0" fmla="*/ 0 h 1787127"/>
              <a:gd name="connsiteX1" fmla="*/ 1785396 w 1785396"/>
              <a:gd name="connsiteY1" fmla="*/ 2438 h 1787127"/>
              <a:gd name="connsiteX2" fmla="*/ 1785396 w 1785396"/>
              <a:gd name="connsiteY2" fmla="*/ 1787127 h 1787127"/>
              <a:gd name="connsiteX3" fmla="*/ 707 w 1785396"/>
              <a:gd name="connsiteY3" fmla="*/ 1787127 h 1787127"/>
              <a:gd name="connsiteX4" fmla="*/ 0 w 1785396"/>
              <a:gd name="connsiteY4" fmla="*/ 621506 h 1787127"/>
              <a:gd name="connsiteX5" fmla="*/ 631031 w 1785396"/>
              <a:gd name="connsiteY5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85396" h="1787127">
                <a:moveTo>
                  <a:pt x="631031" y="0"/>
                </a:moveTo>
                <a:lnTo>
                  <a:pt x="1785396" y="2438"/>
                </a:lnTo>
                <a:lnTo>
                  <a:pt x="1785396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  <p:sp>
        <p:nvSpPr>
          <p:cNvPr id="47" name="Picture Placeholder 46">
            <a:extLst>
              <a:ext uri="{FF2B5EF4-FFF2-40B4-BE49-F238E27FC236}">
                <a16:creationId xmlns:a16="http://schemas.microsoft.com/office/drawing/2014/main" id="{12944C0B-7A9D-830C-1E7B-5C0BD88A92E4}"/>
              </a:ext>
            </a:extLst>
          </p:cNvPr>
          <p:cNvSpPr>
            <a:spLocks noGrp="1"/>
          </p:cNvSpPr>
          <p:nvPr>
            <p:ph type="pic" sz="quarter" idx="23"/>
          </p:nvPr>
        </p:nvSpPr>
        <p:spPr>
          <a:xfrm>
            <a:off x="4261760" y="4329040"/>
            <a:ext cx="2367968" cy="1787127"/>
          </a:xfrm>
          <a:custGeom>
            <a:avLst/>
            <a:gdLst>
              <a:gd name="connsiteX0" fmla="*/ 631031 w 2367968"/>
              <a:gd name="connsiteY0" fmla="*/ 0 h 1787127"/>
              <a:gd name="connsiteX1" fmla="*/ 1748843 w 2367968"/>
              <a:gd name="connsiteY1" fmla="*/ 2361 h 1787127"/>
              <a:gd name="connsiteX2" fmla="*/ 1748843 w 2367968"/>
              <a:gd name="connsiteY2" fmla="*/ 0 h 1787127"/>
              <a:gd name="connsiteX3" fmla="*/ 2367968 w 2367968"/>
              <a:gd name="connsiteY3" fmla="*/ 0 h 1787127"/>
              <a:gd name="connsiteX4" fmla="*/ 2367968 w 2367968"/>
              <a:gd name="connsiteY4" fmla="*/ 1787127 h 1787127"/>
              <a:gd name="connsiteX5" fmla="*/ 1785396 w 2367968"/>
              <a:gd name="connsiteY5" fmla="*/ 1787127 h 1787127"/>
              <a:gd name="connsiteX6" fmla="*/ 1748843 w 2367968"/>
              <a:gd name="connsiteY6" fmla="*/ 1787127 h 1787127"/>
              <a:gd name="connsiteX7" fmla="*/ 707 w 2367968"/>
              <a:gd name="connsiteY7" fmla="*/ 1787127 h 1787127"/>
              <a:gd name="connsiteX8" fmla="*/ 0 w 2367968"/>
              <a:gd name="connsiteY8" fmla="*/ 621506 h 1787127"/>
              <a:gd name="connsiteX9" fmla="*/ 631031 w 2367968"/>
              <a:gd name="connsiteY9" fmla="*/ 0 h 17871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367968" h="1787127">
                <a:moveTo>
                  <a:pt x="631031" y="0"/>
                </a:moveTo>
                <a:lnTo>
                  <a:pt x="1748843" y="2361"/>
                </a:lnTo>
                <a:lnTo>
                  <a:pt x="1748843" y="0"/>
                </a:lnTo>
                <a:lnTo>
                  <a:pt x="2367968" y="0"/>
                </a:lnTo>
                <a:lnTo>
                  <a:pt x="2367968" y="1787127"/>
                </a:lnTo>
                <a:lnTo>
                  <a:pt x="1785396" y="1787127"/>
                </a:lnTo>
                <a:lnTo>
                  <a:pt x="1748843" y="1787127"/>
                </a:lnTo>
                <a:lnTo>
                  <a:pt x="707" y="1787127"/>
                </a:lnTo>
                <a:cubicBezTo>
                  <a:pt x="471" y="1398587"/>
                  <a:pt x="236" y="1010046"/>
                  <a:pt x="0" y="621506"/>
                </a:cubicBezTo>
                <a:cubicBezTo>
                  <a:pt x="21711" y="333177"/>
                  <a:pt x="269172" y="26978"/>
                  <a:pt x="631031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39830813"/>
      </p:ext>
    </p:extLst>
  </p:cSld>
  <p:clrMapOvr>
    <a:masterClrMapping/>
  </p:clrMapOvr>
  <p:hf hdr="0" ftr="0" dt="0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D3940DB0-40AD-F64A-98A9-4DE1E726E22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9" name="Picture 8" descr="Shape, circle&#10;&#10;Description automatically generated">
            <a:extLst>
              <a:ext uri="{FF2B5EF4-FFF2-40B4-BE49-F238E27FC236}">
                <a16:creationId xmlns:a16="http://schemas.microsoft.com/office/drawing/2014/main" id="{9A6D6EE1-0475-6CDD-387C-169F97D2C8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A229EF80-372D-97F1-E232-D600CC59DF6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134876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4"/>
            <a:ext cx="6399212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4DE458A0-180E-FE02-EABA-A168BEC5FC6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7" name="Title 10">
            <a:extLst>
              <a:ext uri="{FF2B5EF4-FFF2-40B4-BE49-F238E27FC236}">
                <a16:creationId xmlns:a16="http://schemas.microsoft.com/office/drawing/2014/main" id="{1B921A25-300D-6A27-4728-E5E32A75050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8" name="Subtitle 2">
            <a:extLst>
              <a:ext uri="{FF2B5EF4-FFF2-40B4-BE49-F238E27FC236}">
                <a16:creationId xmlns:a16="http://schemas.microsoft.com/office/drawing/2014/main" id="{2C50C713-A746-4464-FC19-28292FE66AEE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D390DB3-9523-C4BF-7478-4FA399CEAD3F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34400281"/>
      </p:ext>
    </p:extLst>
  </p:cSld>
  <p:clrMapOvr>
    <a:masterClrMapping/>
  </p:clrMapOvr>
  <p:hf hdr="0" ftr="0" dt="0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4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411786" y="589027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>
                <a:solidFill>
                  <a:schemeClr val="tx1"/>
                </a:solidFill>
              </a:defRPr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8" name="Slide Number Placeholder 5">
            <a:extLst>
              <a:ext uri="{FF2B5EF4-FFF2-40B4-BE49-F238E27FC236}">
                <a16:creationId xmlns:a16="http://schemas.microsoft.com/office/drawing/2014/main" id="{BB281BE2-105A-FC45-BABA-0E635780033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26" name="Picture Placeholder 25">
            <a:extLst>
              <a:ext uri="{FF2B5EF4-FFF2-40B4-BE49-F238E27FC236}">
                <a16:creationId xmlns:a16="http://schemas.microsoft.com/office/drawing/2014/main" id="{64F80DAD-A2EC-C95A-67BE-C3490E92E4C2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411786" y="1693265"/>
            <a:ext cx="6170614" cy="4041090"/>
          </a:xfrm>
          <a:custGeom>
            <a:avLst/>
            <a:gdLst>
              <a:gd name="connsiteX0" fmla="*/ 1470637 w 6170614"/>
              <a:gd name="connsiteY0" fmla="*/ 0 h 4041090"/>
              <a:gd name="connsiteX1" fmla="*/ 3709443 w 6170614"/>
              <a:gd name="connsiteY1" fmla="*/ 0 h 4041090"/>
              <a:gd name="connsiteX2" fmla="*/ 4303488 w 6170614"/>
              <a:gd name="connsiteY2" fmla="*/ 318 h 4041090"/>
              <a:gd name="connsiteX3" fmla="*/ 4303488 w 6170614"/>
              <a:gd name="connsiteY3" fmla="*/ 0 h 4041090"/>
              <a:gd name="connsiteX4" fmla="*/ 6170614 w 6170614"/>
              <a:gd name="connsiteY4" fmla="*/ 0 h 4041090"/>
              <a:gd name="connsiteX5" fmla="*/ 6170614 w 6170614"/>
              <a:gd name="connsiteY5" fmla="*/ 3119770 h 4041090"/>
              <a:gd name="connsiteX6" fmla="*/ 6170614 w 6170614"/>
              <a:gd name="connsiteY6" fmla="*/ 4041090 h 4041090"/>
              <a:gd name="connsiteX7" fmla="*/ 4303488 w 6170614"/>
              <a:gd name="connsiteY7" fmla="*/ 4041090 h 4041090"/>
              <a:gd name="connsiteX8" fmla="*/ 0 w 6170614"/>
              <a:gd name="connsiteY8" fmla="*/ 4041090 h 4041090"/>
              <a:gd name="connsiteX9" fmla="*/ 0 w 6170614"/>
              <a:gd name="connsiteY9" fmla="*/ 3966306 h 4041090"/>
              <a:gd name="connsiteX10" fmla="*/ 0 w 6170614"/>
              <a:gd name="connsiteY10" fmla="*/ 3119770 h 4041090"/>
              <a:gd name="connsiteX11" fmla="*/ 74 w 6170614"/>
              <a:gd name="connsiteY11" fmla="*/ 3119770 h 4041090"/>
              <a:gd name="connsiteX12" fmla="*/ 215 w 6170614"/>
              <a:gd name="connsiteY12" fmla="*/ 1509712 h 4041090"/>
              <a:gd name="connsiteX13" fmla="*/ 1351274 w 6170614"/>
              <a:gd name="connsiteY13" fmla="*/ 9949 h 40410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</a:cxnLst>
            <a:rect l="l" t="t" r="r" b="b"/>
            <a:pathLst>
              <a:path w="6170614" h="4041090">
                <a:moveTo>
                  <a:pt x="1470637" y="0"/>
                </a:moveTo>
                <a:lnTo>
                  <a:pt x="3709443" y="0"/>
                </a:lnTo>
                <a:lnTo>
                  <a:pt x="4303488" y="318"/>
                </a:lnTo>
                <a:lnTo>
                  <a:pt x="4303488" y="0"/>
                </a:lnTo>
                <a:lnTo>
                  <a:pt x="6170614" y="0"/>
                </a:lnTo>
                <a:lnTo>
                  <a:pt x="6170614" y="3119770"/>
                </a:lnTo>
                <a:lnTo>
                  <a:pt x="6170614" y="4041090"/>
                </a:lnTo>
                <a:lnTo>
                  <a:pt x="4303488" y="4041090"/>
                </a:lnTo>
                <a:lnTo>
                  <a:pt x="0" y="4041090"/>
                </a:lnTo>
                <a:lnTo>
                  <a:pt x="0" y="3966306"/>
                </a:lnTo>
                <a:lnTo>
                  <a:pt x="0" y="3119770"/>
                </a:lnTo>
                <a:lnTo>
                  <a:pt x="74" y="3119770"/>
                </a:lnTo>
                <a:lnTo>
                  <a:pt x="215" y="1509712"/>
                </a:lnTo>
                <a:cubicBezTo>
                  <a:pt x="28913" y="623903"/>
                  <a:pt x="683050" y="95324"/>
                  <a:pt x="1351274" y="9949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rgbClr val="031530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AA689A9D-B97D-E5CE-CA1F-CE5B6F2E8542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7" name="Title 10">
            <a:extLst>
              <a:ext uri="{FF2B5EF4-FFF2-40B4-BE49-F238E27FC236}">
                <a16:creationId xmlns:a16="http://schemas.microsoft.com/office/drawing/2014/main" id="{8EFA1087-255D-56EE-4F1E-F7F40E519EB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8" name="Subtitle 2">
            <a:extLst>
              <a:ext uri="{FF2B5EF4-FFF2-40B4-BE49-F238E27FC236}">
                <a16:creationId xmlns:a16="http://schemas.microsoft.com/office/drawing/2014/main" id="{DFE3BABB-279C-4C47-2EE7-AD12D9AA5B4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02C9D087-693E-321B-63BB-29791BF8E8A2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1944735"/>
      </p:ext>
    </p:extLst>
  </p:cSld>
  <p:clrMapOvr>
    <a:masterClrMapping/>
  </p:clrMapOvr>
  <p:hf hdr="0" ftr="0" dt="0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Vertical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3"/>
            <a:ext cx="2081595" cy="4412655"/>
          </a:xfrm>
        </p:spPr>
        <p:txBody>
          <a:bodyPr vert="eaVert" wrap="square">
            <a:spAutoFit/>
          </a:bodyPr>
          <a:lstStyle>
            <a:lvl1pPr>
              <a:defRPr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A489F0F9-DF42-2D4D-928D-490640AA21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0" name="Picture 9" descr="Shape, circle&#10;&#10;Description automatically generated">
            <a:extLst>
              <a:ext uri="{FF2B5EF4-FFF2-40B4-BE49-F238E27FC236}">
                <a16:creationId xmlns:a16="http://schemas.microsoft.com/office/drawing/2014/main" id="{9B03D931-27A7-879A-98B8-3E35EA68F72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3" name="Title 10">
            <a:extLst>
              <a:ext uri="{FF2B5EF4-FFF2-40B4-BE49-F238E27FC236}">
                <a16:creationId xmlns:a16="http://schemas.microsoft.com/office/drawing/2014/main" id="{6A106206-8E91-0CFF-D692-935DB734AF8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ubtitle 2">
            <a:extLst>
              <a:ext uri="{FF2B5EF4-FFF2-40B4-BE49-F238E27FC236}">
                <a16:creationId xmlns:a16="http://schemas.microsoft.com/office/drawing/2014/main" id="{3D178F64-63A7-6E3E-C05F-4D510AA501E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C8BA13DD-0A23-8E90-C20E-757F571F960E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229113"/>
      </p:ext>
    </p:extLst>
  </p:cSld>
  <p:clrMapOvr>
    <a:masterClrMapping/>
  </p:clrMapOvr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6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B0F496D-1AC1-A740-A19D-5BE2D1810111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18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7A34B1E0-ACB1-4701-A961-C324DC5CFF41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5625913"/>
      </p:ext>
    </p:extLst>
  </p:cSld>
  <p:clrMapOvr>
    <a:masterClrMapping/>
  </p:clrMapOvr>
  <p:hf hdr="0" ftr="0" dt="0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Vertical Title and Text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Slide Number Placeholder 5">
            <a:extLst>
              <a:ext uri="{FF2B5EF4-FFF2-40B4-BE49-F238E27FC236}">
                <a16:creationId xmlns:a16="http://schemas.microsoft.com/office/drawing/2014/main" id="{91A43765-50B9-F346-81EF-078E9F78BBB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FEA5DA3C-575A-CF42-BD85-E3A94EE6EC19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8" name="Picture 7" descr="Logo&#10;&#10;Description automatically generated">
            <a:extLst>
              <a:ext uri="{FF2B5EF4-FFF2-40B4-BE49-F238E27FC236}">
                <a16:creationId xmlns:a16="http://schemas.microsoft.com/office/drawing/2014/main" id="{C343BFBE-823F-1BC3-E2D1-5060A3ADB98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9F638E0-59C3-DE85-BDAC-4017BE4CE0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7" name="Subtitle 2">
            <a:extLst>
              <a:ext uri="{FF2B5EF4-FFF2-40B4-BE49-F238E27FC236}">
                <a16:creationId xmlns:a16="http://schemas.microsoft.com/office/drawing/2014/main" id="{DEA6406F-347E-55E2-B321-2789038A897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" name="Picture 1" descr="Shape, circle&#10;&#10;Description automatically generated">
            <a:extLst>
              <a:ext uri="{FF2B5EF4-FFF2-40B4-BE49-F238E27FC236}">
                <a16:creationId xmlns:a16="http://schemas.microsoft.com/office/drawing/2014/main" id="{156C8C80-0662-92C8-9A97-8801E2ECE0E6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600000"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2641455"/>
      </p:ext>
    </p:extLst>
  </p:cSld>
  <p:clrMapOvr>
    <a:masterClrMapping/>
  </p:clrMapOvr>
  <p:hf hdr="0" ftr="0" dt="0"/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718398DE-CAD1-8040-8D1F-0D1A848C4B86}"/>
              </a:ext>
            </a:extLst>
          </p:cNvPr>
          <p:cNvPicPr>
            <a:picLocks noChangeAspect="1"/>
          </p:cNvPicPr>
          <p:nvPr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1925" y="5532909"/>
            <a:ext cx="1899362" cy="842643"/>
          </a:xfrm>
          <a:prstGeom prst="rect">
            <a:avLst/>
          </a:prstGeom>
        </p:spPr>
      </p:pic>
      <p:pic>
        <p:nvPicPr>
          <p:cNvPr id="7" name="Picture 6" descr="Icon&#10;&#10;Description automatically generated">
            <a:extLst>
              <a:ext uri="{FF2B5EF4-FFF2-40B4-BE49-F238E27FC236}">
                <a16:creationId xmlns:a16="http://schemas.microsoft.com/office/drawing/2014/main" id="{3C235EF4-F456-E644-BFD6-11EEBEDACBB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6" name="Picture 5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49B280F-785B-CD45-85AD-5AE638202C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15" name="Group 14">
            <a:extLst>
              <a:ext uri="{FF2B5EF4-FFF2-40B4-BE49-F238E27FC236}">
                <a16:creationId xmlns:a16="http://schemas.microsoft.com/office/drawing/2014/main" id="{35A40981-FCE9-7EAB-9C52-1C48F3DE33E5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5" name="Picture 4" descr="Icon&#10;&#10;Description automatically generated">
              <a:extLst>
                <a:ext uri="{FF2B5EF4-FFF2-40B4-BE49-F238E27FC236}">
                  <a16:creationId xmlns:a16="http://schemas.microsoft.com/office/drawing/2014/main" id="{A21CB3CB-769D-E440-BC4A-776946D85802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0A6B0260-E217-FE4A-AD24-C8E0FB066665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14" name="Text Placeholder 13">
            <a:extLst>
              <a:ext uri="{FF2B5EF4-FFF2-40B4-BE49-F238E27FC236}">
                <a16:creationId xmlns:a16="http://schemas.microsoft.com/office/drawing/2014/main" id="{ECD0D9E1-EAE1-FE3B-E390-479D249C0077}"/>
              </a:ext>
            </a:extLst>
          </p:cNvPr>
          <p:cNvSpPr>
            <a:spLocks noGrp="1"/>
          </p:cNvSpPr>
          <p:nvPr userDrawn="1"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1" name="Text Placeholder 13">
            <a:extLst>
              <a:ext uri="{FF2B5EF4-FFF2-40B4-BE49-F238E27FC236}">
                <a16:creationId xmlns:a16="http://schemas.microsoft.com/office/drawing/2014/main" id="{61547B86-06AC-5DD8-3BCD-4954A58A86E1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A3D4AB1-62C1-AA50-9341-006FC1F7CDBC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1" name="Title 10">
            <a:extLst>
              <a:ext uri="{FF2B5EF4-FFF2-40B4-BE49-F238E27FC236}">
                <a16:creationId xmlns:a16="http://schemas.microsoft.com/office/drawing/2014/main" id="{0CEB58F6-94FB-BCFD-BAE9-17DBF1CC6A08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36829925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24353266-9B7C-C948-AADD-E6E191C202EC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79655" y="5382569"/>
            <a:ext cx="2283920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71AC81A2-CD13-A4AA-E224-2FCEC0D03EE6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15547B33-7936-46CE-FDEA-46042D8D3472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94C893F6-2660-9674-7B06-0571E7B3325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6AF6AE8B-AD2C-2A5C-CDD7-3B6E1D19949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76644D0-E01F-DFDB-F766-591BA23803C3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2924C84F-AC43-D626-2E04-A80A8649ED12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476DB7A-08D9-35C7-D27F-9220B46571C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E0FC75CD-BBD1-F4C4-0881-BF8BAB1660CA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AD1BD8D-F71F-2323-E769-2BE0E2B37D6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369201384"/>
      </p:ext>
    </p:extLst>
  </p:cSld>
  <p:clrMapOvr>
    <a:masterClrMapping/>
  </p:clrMapOvr>
  <p:hf hdr="0" ftr="0" dt="0"/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3702F6F2-E604-524F-A8A7-B46298A844A9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1F6B84E1-4F89-E0B4-A2BB-8E7372B325F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B29C9A1C-C4D1-95D9-2493-612DD89EE07C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61670A31-ECFF-1F1A-1485-3F1A9098968F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8E7BB078-489B-C6AE-F506-AA7C5ED378E7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98537157-34F6-459A-3825-E02EC5117461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7BF23133-7597-E50B-6343-72EA9F40572A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82599B3F-7B72-3F20-B732-8DCA20E32DEC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96CB3D5-7A06-E385-4BF7-1CDAEBF96755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A2917E81-E0A8-0A9E-0CC4-29046AD3DD3B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1084351771"/>
      </p:ext>
    </p:extLst>
  </p:cSld>
  <p:clrMapOvr>
    <a:masterClrMapping/>
  </p:clrMapOvr>
  <p:hf hdr="0" ftr="0" dt="0"/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6143888D-9813-F94A-A978-D60F591D9DD2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60203" y="5382569"/>
            <a:ext cx="2345974" cy="1143324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0CD9EEBD-72D8-C7D5-B644-37E93C903271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0F1A663-B785-BADC-9ABB-F3B2A246DA24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1D02A242-26EF-CA74-0BF7-D4C4CF689FC7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B3764DC3-0828-7958-5514-FA6298AAA1BD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DB22649C-1482-0C19-BDFE-253BD0998D02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8000014B-4714-1A6A-81D4-1B5F970EBF9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2ED86147-6182-9375-FD9B-D7282ACD600B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A6F8ED05-8E05-30C1-3115-2C1DFBEC9E43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3B452F2E-7506-5D3D-7163-EB221A77A56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4025740223"/>
      </p:ext>
    </p:extLst>
  </p:cSld>
  <p:clrMapOvr>
    <a:masterClrMapping/>
  </p:clrMapOvr>
  <p:hf hdr="0" ftr="0" dt="0"/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>
            <a:extLst>
              <a:ext uri="{FF2B5EF4-FFF2-40B4-BE49-F238E27FC236}">
                <a16:creationId xmlns:a16="http://schemas.microsoft.com/office/drawing/2014/main" id="{E2264819-B8F5-3A47-B582-6CF270D0399D}"/>
              </a:ext>
            </a:extLst>
          </p:cNvPr>
          <p:cNvPicPr>
            <a:picLocks noChangeAspect="1"/>
          </p:cNvPicPr>
          <p:nvPr/>
        </p:nvPicPr>
        <p:blipFill>
          <a:blip r:embed="rId2"/>
          <a:srcRect/>
          <a:stretch/>
        </p:blipFill>
        <p:spPr>
          <a:xfrm>
            <a:off x="620545" y="5317078"/>
            <a:ext cx="2322122" cy="1180520"/>
          </a:xfrm>
          <a:prstGeom prst="rect">
            <a:avLst/>
          </a:prstGeom>
        </p:spPr>
      </p:pic>
      <p:pic>
        <p:nvPicPr>
          <p:cNvPr id="22" name="Picture 21" descr="Icon&#10;&#10;Description automatically generated">
            <a:extLst>
              <a:ext uri="{FF2B5EF4-FFF2-40B4-BE49-F238E27FC236}">
                <a16:creationId xmlns:a16="http://schemas.microsoft.com/office/drawing/2014/main" id="{8C22A88A-DBF5-B643-080B-F4D9CD465E0E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4220753" y="5834665"/>
            <a:ext cx="269423" cy="179615"/>
          </a:xfrm>
          <a:prstGeom prst="rect">
            <a:avLst/>
          </a:prstGeom>
        </p:spPr>
      </p:pic>
      <p:pic>
        <p:nvPicPr>
          <p:cNvPr id="23" name="Picture 22" descr="A picture containing text, clipart&#10;&#10;Description automatically generated">
            <a:extLst>
              <a:ext uri="{FF2B5EF4-FFF2-40B4-BE49-F238E27FC236}">
                <a16:creationId xmlns:a16="http://schemas.microsoft.com/office/drawing/2014/main" id="{257F84D3-D435-A82D-1FA5-B0483D0451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847969" y="5800533"/>
            <a:ext cx="258197" cy="258197"/>
          </a:xfrm>
          <a:prstGeom prst="rect">
            <a:avLst/>
          </a:prstGeom>
        </p:spPr>
      </p:pic>
      <p:grpSp>
        <p:nvGrpSpPr>
          <p:cNvPr id="24" name="Group 23">
            <a:extLst>
              <a:ext uri="{FF2B5EF4-FFF2-40B4-BE49-F238E27FC236}">
                <a16:creationId xmlns:a16="http://schemas.microsoft.com/office/drawing/2014/main" id="{530DEBD4-2624-F217-7CC7-F317F7EFBC1E}"/>
              </a:ext>
            </a:extLst>
          </p:cNvPr>
          <p:cNvGrpSpPr/>
          <p:nvPr userDrawn="1"/>
        </p:nvGrpSpPr>
        <p:grpSpPr>
          <a:xfrm>
            <a:off x="9565820" y="5770583"/>
            <a:ext cx="1794255" cy="307777"/>
            <a:chOff x="9116375" y="5770583"/>
            <a:chExt cx="1794255" cy="307777"/>
          </a:xfrm>
        </p:grpSpPr>
        <p:pic>
          <p:nvPicPr>
            <p:cNvPr id="25" name="Picture 24" descr="Icon&#10;&#10;Description automatically generated">
              <a:extLst>
                <a:ext uri="{FF2B5EF4-FFF2-40B4-BE49-F238E27FC236}">
                  <a16:creationId xmlns:a16="http://schemas.microsoft.com/office/drawing/2014/main" id="{4CC40545-1D7D-C1E3-3EAC-893F30BACA7E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9116375" y="5805409"/>
              <a:ext cx="246971" cy="246971"/>
            </a:xfrm>
            <a:prstGeom prst="rect">
              <a:avLst/>
            </a:prstGeom>
          </p:spPr>
        </p:pic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554BA5C2-1577-6D4D-5C0C-7286D426BEDB}"/>
                </a:ext>
              </a:extLst>
            </p:cNvPr>
            <p:cNvSpPr txBox="1"/>
            <p:nvPr/>
          </p:nvSpPr>
          <p:spPr>
            <a:xfrm>
              <a:off x="9442792" y="5770583"/>
              <a:ext cx="1467838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GB" sz="1400" dirty="0">
                  <a:solidFill>
                    <a:schemeClr val="bg1"/>
                  </a:solidFill>
                  <a:latin typeface="GOTHAM-BOOK" panose="02000504050000020004" pitchFamily="2" charset="0"/>
                </a:rPr>
                <a:t>fls-group.com</a:t>
              </a:r>
            </a:p>
          </p:txBody>
        </p:sp>
      </p:grpSp>
      <p:sp>
        <p:nvSpPr>
          <p:cNvPr id="27" name="Text Placeholder 13">
            <a:extLst>
              <a:ext uri="{FF2B5EF4-FFF2-40B4-BE49-F238E27FC236}">
                <a16:creationId xmlns:a16="http://schemas.microsoft.com/office/drawing/2014/main" id="{932B987E-36B8-9A6F-BBA9-32BFA472F84B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547170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8" name="Text Placeholder 13">
            <a:extLst>
              <a:ext uri="{FF2B5EF4-FFF2-40B4-BE49-F238E27FC236}">
                <a16:creationId xmlns:a16="http://schemas.microsoft.com/office/drawing/2014/main" id="{C9F46724-C6C8-DF2A-8893-49B759DAE9E0}"/>
              </a:ext>
            </a:extLst>
          </p:cNvPr>
          <p:cNvSpPr>
            <a:spLocks noGrp="1"/>
          </p:cNvSpPr>
          <p:nvPr>
            <p:ph type="body" sz="quarter" idx="11"/>
          </p:nvPr>
        </p:nvSpPr>
        <p:spPr>
          <a:xfrm>
            <a:off x="7174386" y="5770583"/>
            <a:ext cx="1899362" cy="604969"/>
          </a:xfrm>
        </p:spPr>
        <p:txBody>
          <a:bodyPr>
            <a:no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400"/>
            </a:lvl2pPr>
            <a:lvl3pPr marL="914400" indent="0">
              <a:buNone/>
              <a:defRPr sz="14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5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8349790C-160A-3994-9462-F37F966F14BB}"/>
              </a:ext>
            </a:extLst>
          </p:cNvPr>
          <p:cNvPicPr>
            <a:picLocks noChangeAspect="1"/>
          </p:cNvPicPr>
          <p:nvPr userDrawn="1"/>
        </p:nvPicPr>
        <p:blipFill>
          <a:blip r:embed="rId6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  <p:sp>
        <p:nvSpPr>
          <p:cNvPr id="16" name="Title 10">
            <a:extLst>
              <a:ext uri="{FF2B5EF4-FFF2-40B4-BE49-F238E27FC236}">
                <a16:creationId xmlns:a16="http://schemas.microsoft.com/office/drawing/2014/main" id="{D1B1C9EF-56A2-D857-C195-B0C55A403F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3153737"/>
            <a:ext cx="10972800" cy="550527"/>
          </a:xfrm>
        </p:spPr>
        <p:txBody>
          <a:bodyPr anchor="ctr">
            <a:noAutofit/>
          </a:bodyPr>
          <a:lstStyle>
            <a:lvl1pPr algn="ctr">
              <a:defRPr sz="4400"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</p:spTree>
    <p:extLst>
      <p:ext uri="{BB962C8B-B14F-4D97-AF65-F5344CB8AC3E}">
        <p14:creationId xmlns:p14="http://schemas.microsoft.com/office/powerpoint/2010/main" val="891510417"/>
      </p:ext>
    </p:extLst>
  </p:cSld>
  <p:clrMapOvr>
    <a:masterClrMapping/>
  </p:clrMapOvr>
  <p:hf hdr="0" ftr="0" dt="0"/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10830" y="5764312"/>
            <a:ext cx="1899362" cy="842643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816772044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8551" y="5613972"/>
            <a:ext cx="2283920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99966774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814673" y="5613972"/>
            <a:ext cx="2291676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600307379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99450" y="5595374"/>
            <a:ext cx="2322122" cy="1180520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20597451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7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70BFE1FA-D29B-6E40-AFA0-6F9E061E597C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31925" y="1615872"/>
            <a:ext cx="5264075" cy="1754326"/>
          </a:xfrm>
        </p:spPr>
        <p:txBody>
          <a:bodyPr wrap="square"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641B987D-C373-694A-891D-379081EF46D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1925" y="3724729"/>
            <a:ext cx="5264075" cy="369332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21239518-E82F-D54F-AD9A-A645C1EC4BED}"/>
              </a:ext>
            </a:extLst>
          </p:cNvPr>
          <p:cNvCxnSpPr>
            <a:cxnSpLocks/>
          </p:cNvCxnSpPr>
          <p:nvPr/>
        </p:nvCxnSpPr>
        <p:spPr>
          <a:xfrm>
            <a:off x="831925" y="3513074"/>
            <a:ext cx="5264075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8" name="Rectangle 7">
            <a:extLst>
              <a:ext uri="{FF2B5EF4-FFF2-40B4-BE49-F238E27FC236}">
                <a16:creationId xmlns:a16="http://schemas.microsoft.com/office/drawing/2014/main" id="{F48AFDAC-F377-C946-B76E-B8EFA672E96A}"/>
              </a:ext>
            </a:extLst>
          </p:cNvPr>
          <p:cNvSpPr/>
          <p:nvPr/>
        </p:nvSpPr>
        <p:spPr>
          <a:xfrm>
            <a:off x="821986" y="4513003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6" name="Text Placeholder 29">
            <a:extLst>
              <a:ext uri="{FF2B5EF4-FFF2-40B4-BE49-F238E27FC236}">
                <a16:creationId xmlns:a16="http://schemas.microsoft.com/office/drawing/2014/main" id="{9D0D107F-9BBA-E04E-B6C6-ABD5A8EA623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31925" y="4513004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041BD0FD-AF22-DC4A-B9FA-48B667EEDEAE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/>
          <a:stretch/>
        </p:blipFill>
        <p:spPr>
          <a:xfrm>
            <a:off x="664202" y="5382569"/>
            <a:ext cx="2291676" cy="1143324"/>
          </a:xfrm>
          <a:prstGeom prst="rect">
            <a:avLst/>
          </a:prstGeom>
        </p:spPr>
      </p:pic>
      <p:pic>
        <p:nvPicPr>
          <p:cNvPr id="1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325ED71C-C23F-BFA9-B1B3-8D82B05A1625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06449480"/>
      </p:ext>
    </p:extLst>
  </p:cSld>
  <p:clrMapOvr>
    <a:masterClrMapping/>
  </p:clrMapOvr>
  <p:hf hdr="0" ftr="0" dt="0"/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ingle Corner Rectangle 6">
            <a:extLst>
              <a:ext uri="{FF2B5EF4-FFF2-40B4-BE49-F238E27FC236}">
                <a16:creationId xmlns:a16="http://schemas.microsoft.com/office/drawing/2014/main" id="{2ECAD648-BCFF-4E41-A65B-E667BCEEDEBF}"/>
              </a:ext>
            </a:extLst>
          </p:cNvPr>
          <p:cNvSpPr/>
          <p:nvPr userDrawn="1"/>
        </p:nvSpPr>
        <p:spPr>
          <a:xfrm flipH="1">
            <a:off x="456410" y="237141"/>
            <a:ext cx="11199562" cy="5165176"/>
          </a:xfrm>
          <a:prstGeom prst="round1Rect">
            <a:avLst>
              <a:gd name="adj" fmla="val 32132"/>
            </a:avLst>
          </a:prstGeom>
          <a:solidFill>
            <a:srgbClr val="0968B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pic>
        <p:nvPicPr>
          <p:cNvPr id="32" name="Picture 31" descr="Logo&#10;&#10;Description automatically generated with medium confidence">
            <a:extLst>
              <a:ext uri="{FF2B5EF4-FFF2-40B4-BE49-F238E27FC236}">
                <a16:creationId xmlns:a16="http://schemas.microsoft.com/office/drawing/2014/main" id="{25B34788-FD54-BB45-9525-7A8BA236AF9E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alphaModFix amt="5000"/>
          </a:blip>
          <a:stretch>
            <a:fillRect/>
          </a:stretch>
        </p:blipFill>
        <p:spPr>
          <a:xfrm>
            <a:off x="5816600" y="-314325"/>
            <a:ext cx="6375400" cy="63754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DA98FF19-A035-A34B-8269-181C34D4C1F7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1010830" y="1857952"/>
            <a:ext cx="9144000" cy="1200329"/>
          </a:xfrm>
        </p:spPr>
        <p:txBody>
          <a:bodyPr lIns="0" rIns="0" anchor="b">
            <a:spAutoFit/>
          </a:bodyPr>
          <a:lstStyle>
            <a:lvl1pPr algn="l">
              <a:defRPr sz="40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549C5E35-B5C4-4E41-B260-2AC2DC04C9A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10830" y="3412812"/>
            <a:ext cx="9144000" cy="369332"/>
          </a:xfrm>
        </p:spPr>
        <p:txBody>
          <a:bodyPr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bg1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A9CCF47-EE15-8848-9983-DCA831121470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rcRect/>
          <a:stretch/>
        </p:blipFill>
        <p:spPr>
          <a:xfrm>
            <a:off x="787524" y="5613972"/>
            <a:ext cx="2345974" cy="1143324"/>
          </a:xfrm>
          <a:prstGeom prst="rect">
            <a:avLst/>
          </a:prstGeom>
        </p:spPr>
      </p:pic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50A63C6B-DF39-7846-9B85-6915759D8485}"/>
              </a:ext>
            </a:extLst>
          </p:cNvPr>
          <p:cNvCxnSpPr/>
          <p:nvPr userDrawn="1"/>
        </p:nvCxnSpPr>
        <p:spPr>
          <a:xfrm>
            <a:off x="1010830" y="3201157"/>
            <a:ext cx="9144000" cy="0"/>
          </a:xfrm>
          <a:prstGeom prst="line">
            <a:avLst/>
          </a:prstGeom>
          <a:ln w="22225">
            <a:solidFill>
              <a:schemeClr val="bg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sp>
        <p:nvSpPr>
          <p:cNvPr id="16" name="Rectangle 15">
            <a:extLst>
              <a:ext uri="{FF2B5EF4-FFF2-40B4-BE49-F238E27FC236}">
                <a16:creationId xmlns:a16="http://schemas.microsoft.com/office/drawing/2014/main" id="{F81BDB7C-30A5-1149-AA5A-2E706E41A5CF}"/>
              </a:ext>
            </a:extLst>
          </p:cNvPr>
          <p:cNvSpPr/>
          <p:nvPr userDrawn="1"/>
        </p:nvSpPr>
        <p:spPr>
          <a:xfrm>
            <a:off x="1010830" y="4201088"/>
            <a:ext cx="1513490" cy="298423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 dirty="0"/>
          </a:p>
        </p:txBody>
      </p:sp>
      <p:sp>
        <p:nvSpPr>
          <p:cNvPr id="30" name="Text Placeholder 29">
            <a:extLst>
              <a:ext uri="{FF2B5EF4-FFF2-40B4-BE49-F238E27FC236}">
                <a16:creationId xmlns:a16="http://schemas.microsoft.com/office/drawing/2014/main" id="{44B4B58D-1C76-CF42-9C04-8414BCF45AD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010830" y="4201087"/>
            <a:ext cx="1513490" cy="298423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Date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247249587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and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Picture Placeholder 28">
            <a:extLst>
              <a:ext uri="{FF2B5EF4-FFF2-40B4-BE49-F238E27FC236}">
                <a16:creationId xmlns:a16="http://schemas.microsoft.com/office/drawing/2014/main" id="{8F53D1F2-2DB6-2E9A-9E74-D7174296DC43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7070732" y="1702479"/>
            <a:ext cx="4511668" cy="3965575"/>
          </a:xfrm>
          <a:custGeom>
            <a:avLst/>
            <a:gdLst>
              <a:gd name="connsiteX0" fmla="*/ 0 w 4511668"/>
              <a:gd name="connsiteY0" fmla="*/ 0 h 3965575"/>
              <a:gd name="connsiteX1" fmla="*/ 3301921 w 4511668"/>
              <a:gd name="connsiteY1" fmla="*/ 0 h 3965575"/>
              <a:gd name="connsiteX2" fmla="*/ 3384821 w 4511668"/>
              <a:gd name="connsiteY2" fmla="*/ 6910 h 3965575"/>
              <a:gd name="connsiteX3" fmla="*/ 4511496 w 4511668"/>
              <a:gd name="connsiteY3" fmla="*/ 1257593 h 3965575"/>
              <a:gd name="connsiteX4" fmla="*/ 4511534 w 4511668"/>
              <a:gd name="connsiteY4" fmla="*/ 1685971 h 3965575"/>
              <a:gd name="connsiteX5" fmla="*/ 4511668 w 4511668"/>
              <a:gd name="connsiteY5" fmla="*/ 1685971 h 3965575"/>
              <a:gd name="connsiteX6" fmla="*/ 4511668 w 4511668"/>
              <a:gd name="connsiteY6" fmla="*/ 3965574 h 3965575"/>
              <a:gd name="connsiteX7" fmla="*/ 2955350 w 4511668"/>
              <a:gd name="connsiteY7" fmla="*/ 3965574 h 3965575"/>
              <a:gd name="connsiteX8" fmla="*/ 2955350 w 4511668"/>
              <a:gd name="connsiteY8" fmla="*/ 3965575 h 3965575"/>
              <a:gd name="connsiteX9" fmla="*/ 0 w 4511668"/>
              <a:gd name="connsiteY9" fmla="*/ 3965575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4511668" h="3965575">
                <a:moveTo>
                  <a:pt x="0" y="0"/>
                </a:moveTo>
                <a:lnTo>
                  <a:pt x="3301921" y="0"/>
                </a:lnTo>
                <a:lnTo>
                  <a:pt x="3384821" y="6910"/>
                </a:lnTo>
                <a:cubicBezTo>
                  <a:pt x="3942066" y="78106"/>
                  <a:pt x="4487564" y="518899"/>
                  <a:pt x="4511496" y="1257593"/>
                </a:cubicBezTo>
                <a:lnTo>
                  <a:pt x="4511534" y="1685971"/>
                </a:lnTo>
                <a:lnTo>
                  <a:pt x="4511668" y="1685971"/>
                </a:lnTo>
                <a:lnTo>
                  <a:pt x="4511668" y="3965574"/>
                </a:lnTo>
                <a:lnTo>
                  <a:pt x="2955350" y="3965574"/>
                </a:lnTo>
                <a:lnTo>
                  <a:pt x="2955350" y="3965575"/>
                </a:lnTo>
                <a:lnTo>
                  <a:pt x="0" y="3965575"/>
                </a:ln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203FA20-8E70-6142-9A06-D80F7B34A7C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09600" y="1702177"/>
            <a:ext cx="5633545" cy="1650708"/>
          </a:xfrm>
        </p:spPr>
        <p:txBody>
          <a:bodyPr wrap="square">
            <a:spAutoFit/>
          </a:bodyPr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1" name="Content Placeholder 11">
            <a:extLst>
              <a:ext uri="{FF2B5EF4-FFF2-40B4-BE49-F238E27FC236}">
                <a16:creationId xmlns:a16="http://schemas.microsoft.com/office/drawing/2014/main" id="{D59C5584-7754-5C41-8C33-D5E911A161F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7070732" y="582048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2" name="Picture 11" descr="Shape, circle&#10;&#10;Description automatically generated">
            <a:extLst>
              <a:ext uri="{FF2B5EF4-FFF2-40B4-BE49-F238E27FC236}">
                <a16:creationId xmlns:a16="http://schemas.microsoft.com/office/drawing/2014/main" id="{7B2CBFA5-BD97-BED8-5B50-019A975D00C8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32" name="Title 10">
            <a:extLst>
              <a:ext uri="{FF2B5EF4-FFF2-40B4-BE49-F238E27FC236}">
                <a16:creationId xmlns:a16="http://schemas.microsoft.com/office/drawing/2014/main" id="{AEC8531A-452C-8D02-B066-2A926231754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33" name="Subtitle 2">
            <a:extLst>
              <a:ext uri="{FF2B5EF4-FFF2-40B4-BE49-F238E27FC236}">
                <a16:creationId xmlns:a16="http://schemas.microsoft.com/office/drawing/2014/main" id="{E5674317-1DA2-FC58-E573-62DD0F969BE4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Picture 13" descr="Logo&#10;&#10;Description automatically generated">
            <a:extLst>
              <a:ext uri="{FF2B5EF4-FFF2-40B4-BE49-F238E27FC236}">
                <a16:creationId xmlns:a16="http://schemas.microsoft.com/office/drawing/2014/main" id="{45374D7E-B994-B2EC-B062-8D57A221DE20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57856324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s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8270B6-0AFD-5E4A-BB1E-ECADAC8F3FC3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914400" y="6263126"/>
            <a:ext cx="2743200" cy="365125"/>
          </a:xfrm>
        </p:spPr>
        <p:txBody>
          <a:bodyPr/>
          <a:lstStyle/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B59BDA-ADEE-8B49-A3ED-3126C3412D9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010603" y="6263126"/>
            <a:ext cx="2669628" cy="365125"/>
          </a:xfrm>
        </p:spPr>
        <p:txBody>
          <a:bodyPr/>
          <a:lstStyle>
            <a:lvl1pPr algn="ctr">
              <a:defRPr/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80A54DC-9516-AD45-8F4E-1145A54CEB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2" name="Content Placeholder 11">
            <a:extLst>
              <a:ext uri="{FF2B5EF4-FFF2-40B4-BE49-F238E27FC236}">
                <a16:creationId xmlns:a16="http://schemas.microsoft.com/office/drawing/2014/main" id="{65F5FE0B-0E8A-9349-A4AF-44254DBDDB50}"/>
              </a:ext>
            </a:extLst>
          </p:cNvPr>
          <p:cNvSpPr>
            <a:spLocks noGrp="1"/>
          </p:cNvSpPr>
          <p:nvPr>
            <p:ph sz="quarter" idx="16" hasCustomPrompt="1"/>
          </p:nvPr>
        </p:nvSpPr>
        <p:spPr>
          <a:xfrm>
            <a:off x="60960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Content Placeholder 11">
            <a:extLst>
              <a:ext uri="{FF2B5EF4-FFF2-40B4-BE49-F238E27FC236}">
                <a16:creationId xmlns:a16="http://schemas.microsoft.com/office/drawing/2014/main" id="{E99F2EA1-C512-114B-AE20-E8EED9BFADFA}"/>
              </a:ext>
            </a:extLst>
          </p:cNvPr>
          <p:cNvSpPr>
            <a:spLocks noGrp="1"/>
          </p:cNvSpPr>
          <p:nvPr>
            <p:ph sz="quarter" idx="17" hasCustomPrompt="1"/>
          </p:nvPr>
        </p:nvSpPr>
        <p:spPr>
          <a:xfrm>
            <a:off x="6167090" y="582476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5" name="Content Placeholder 11">
            <a:extLst>
              <a:ext uri="{FF2B5EF4-FFF2-40B4-BE49-F238E27FC236}">
                <a16:creationId xmlns:a16="http://schemas.microsoft.com/office/drawing/2014/main" id="{370F812B-614F-5346-86D4-B03715FB337E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6167090" y="3522821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pic>
        <p:nvPicPr>
          <p:cNvPr id="17" name="Picture 16" descr="Shape, circle&#10;&#10;Description automatically generated">
            <a:extLst>
              <a:ext uri="{FF2B5EF4-FFF2-40B4-BE49-F238E27FC236}">
                <a16:creationId xmlns:a16="http://schemas.microsoft.com/office/drawing/2014/main" id="{F1410F9F-BA7D-F527-9ABA-14924A48DA1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8" name="Picture Placeholder 17">
            <a:extLst>
              <a:ext uri="{FF2B5EF4-FFF2-40B4-BE49-F238E27FC236}">
                <a16:creationId xmlns:a16="http://schemas.microsoft.com/office/drawing/2014/main" id="{D90463C3-95CC-A91D-0C9D-060583BD3B8C}"/>
              </a:ext>
            </a:extLst>
          </p:cNvPr>
          <p:cNvSpPr>
            <a:spLocks noGrp="1"/>
          </p:cNvSpPr>
          <p:nvPr>
            <p:ph type="pic" sz="quarter" idx="21"/>
          </p:nvPr>
        </p:nvSpPr>
        <p:spPr>
          <a:xfrm>
            <a:off x="6167090" y="4002065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19" name="Picture Placeholder 18">
            <a:extLst>
              <a:ext uri="{FF2B5EF4-FFF2-40B4-BE49-F238E27FC236}">
                <a16:creationId xmlns:a16="http://schemas.microsoft.com/office/drawing/2014/main" id="{06179EC0-534F-148D-502C-3C3A5C34A278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609600" y="1699837"/>
            <a:ext cx="4881109" cy="3965575"/>
          </a:xfrm>
          <a:custGeom>
            <a:avLst/>
            <a:gdLst>
              <a:gd name="connsiteX0" fmla="*/ 1209752 w 4881109"/>
              <a:gd name="connsiteY0" fmla="*/ 0 h 3965575"/>
              <a:gd name="connsiteX1" fmla="*/ 4881109 w 4881109"/>
              <a:gd name="connsiteY1" fmla="*/ 0 h 3965575"/>
              <a:gd name="connsiteX2" fmla="*/ 4881109 w 4881109"/>
              <a:gd name="connsiteY2" fmla="*/ 1685971 h 3965575"/>
              <a:gd name="connsiteX3" fmla="*/ 4881109 w 4881109"/>
              <a:gd name="connsiteY3" fmla="*/ 3965574 h 3965575"/>
              <a:gd name="connsiteX4" fmla="*/ 4881109 w 4881109"/>
              <a:gd name="connsiteY4" fmla="*/ 3965575 h 3965575"/>
              <a:gd name="connsiteX5" fmla="*/ 1556323 w 4881109"/>
              <a:gd name="connsiteY5" fmla="*/ 3965575 h 3965575"/>
              <a:gd name="connsiteX6" fmla="*/ 1556323 w 4881109"/>
              <a:gd name="connsiteY6" fmla="*/ 3965574 h 3965575"/>
              <a:gd name="connsiteX7" fmla="*/ 0 w 4881109"/>
              <a:gd name="connsiteY7" fmla="*/ 3965574 h 3965575"/>
              <a:gd name="connsiteX8" fmla="*/ 0 w 4881109"/>
              <a:gd name="connsiteY8" fmla="*/ 1685971 h 3965575"/>
              <a:gd name="connsiteX9" fmla="*/ 139 w 4881109"/>
              <a:gd name="connsiteY9" fmla="*/ 1685971 h 3965575"/>
              <a:gd name="connsiteX10" fmla="*/ 177 w 4881109"/>
              <a:gd name="connsiteY10" fmla="*/ 1257593 h 3965575"/>
              <a:gd name="connsiteX11" fmla="*/ 1126852 w 4881109"/>
              <a:gd name="connsiteY11" fmla="*/ 6910 h 39655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4881109" h="3965575">
                <a:moveTo>
                  <a:pt x="1209752" y="0"/>
                </a:moveTo>
                <a:lnTo>
                  <a:pt x="4881109" y="0"/>
                </a:lnTo>
                <a:lnTo>
                  <a:pt x="4881109" y="1685971"/>
                </a:lnTo>
                <a:lnTo>
                  <a:pt x="4881109" y="3965574"/>
                </a:lnTo>
                <a:lnTo>
                  <a:pt x="4881109" y="3965575"/>
                </a:lnTo>
                <a:lnTo>
                  <a:pt x="1556323" y="3965575"/>
                </a:lnTo>
                <a:lnTo>
                  <a:pt x="1556323" y="3965574"/>
                </a:lnTo>
                <a:lnTo>
                  <a:pt x="0" y="3965574"/>
                </a:lnTo>
                <a:lnTo>
                  <a:pt x="0" y="1685971"/>
                </a:lnTo>
                <a:lnTo>
                  <a:pt x="139" y="1685971"/>
                </a:lnTo>
                <a:lnTo>
                  <a:pt x="177" y="1257593"/>
                </a:lnTo>
                <a:cubicBezTo>
                  <a:pt x="24109" y="518899"/>
                  <a:pt x="569607" y="78106"/>
                  <a:pt x="1126852" y="691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0" name="Picture Placeholder 19">
            <a:extLst>
              <a:ext uri="{FF2B5EF4-FFF2-40B4-BE49-F238E27FC236}">
                <a16:creationId xmlns:a16="http://schemas.microsoft.com/office/drawing/2014/main" id="{668F1AF2-3B5D-0510-0219-289F9D6FD06B}"/>
              </a:ext>
            </a:extLst>
          </p:cNvPr>
          <p:cNvSpPr>
            <a:spLocks noGrp="1"/>
          </p:cNvSpPr>
          <p:nvPr>
            <p:ph type="pic" sz="quarter" idx="19"/>
          </p:nvPr>
        </p:nvSpPr>
        <p:spPr>
          <a:xfrm>
            <a:off x="6167090" y="1705088"/>
            <a:ext cx="5415310" cy="1660037"/>
          </a:xfrm>
          <a:custGeom>
            <a:avLst/>
            <a:gdLst>
              <a:gd name="connsiteX0" fmla="*/ 1238164 w 5415310"/>
              <a:gd name="connsiteY0" fmla="*/ 0 h 1660037"/>
              <a:gd name="connsiteX1" fmla="*/ 2095577 w 5415310"/>
              <a:gd name="connsiteY1" fmla="*/ 459 h 1660037"/>
              <a:gd name="connsiteX2" fmla="*/ 4163455 w 5415310"/>
              <a:gd name="connsiteY2" fmla="*/ 459 h 1660037"/>
              <a:gd name="connsiteX3" fmla="*/ 4163455 w 5415310"/>
              <a:gd name="connsiteY3" fmla="*/ 0 h 1660037"/>
              <a:gd name="connsiteX4" fmla="*/ 5415310 w 5415310"/>
              <a:gd name="connsiteY4" fmla="*/ 0 h 1660037"/>
              <a:gd name="connsiteX5" fmla="*/ 5415310 w 5415310"/>
              <a:gd name="connsiteY5" fmla="*/ 1660037 h 1660037"/>
              <a:gd name="connsiteX6" fmla="*/ 0 w 5415310"/>
              <a:gd name="connsiteY6" fmla="*/ 1660037 h 1660037"/>
              <a:gd name="connsiteX7" fmla="*/ 35 w 5415310"/>
              <a:gd name="connsiteY7" fmla="*/ 1259973 h 1660037"/>
              <a:gd name="connsiteX8" fmla="*/ 1238164 w 5415310"/>
              <a:gd name="connsiteY8" fmla="*/ 0 h 16600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415310" h="1660037">
                <a:moveTo>
                  <a:pt x="1238164" y="0"/>
                </a:moveTo>
                <a:lnTo>
                  <a:pt x="2095577" y="459"/>
                </a:lnTo>
                <a:lnTo>
                  <a:pt x="4163455" y="459"/>
                </a:lnTo>
                <a:lnTo>
                  <a:pt x="4163455" y="0"/>
                </a:lnTo>
                <a:lnTo>
                  <a:pt x="5415310" y="0"/>
                </a:lnTo>
                <a:lnTo>
                  <a:pt x="5415310" y="1660037"/>
                </a:lnTo>
                <a:lnTo>
                  <a:pt x="0" y="1660037"/>
                </a:lnTo>
                <a:lnTo>
                  <a:pt x="35" y="1259973"/>
                </a:lnTo>
                <a:cubicBezTo>
                  <a:pt x="25562" y="472033"/>
                  <a:pt x="644516" y="23037"/>
                  <a:pt x="1238164" y="0"/>
                </a:cubicBezTo>
                <a:close/>
              </a:path>
            </a:pathLst>
          </a:custGeom>
          <a:effectLst>
            <a:outerShdw blurRad="254000" dist="165100" dir="2700000" algn="tl" rotWithShape="0">
              <a:prstClr val="black">
                <a:alpha val="20000"/>
              </a:prstClr>
            </a:outerShdw>
          </a:effectLst>
        </p:spPr>
        <p:txBody>
          <a:bodyPr wrap="square">
            <a:noAutofit/>
          </a:bodyPr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icon to add picture</a:t>
            </a:r>
            <a:endParaRPr lang="en-GB" dirty="0"/>
          </a:p>
        </p:txBody>
      </p:sp>
      <p:sp>
        <p:nvSpPr>
          <p:cNvPr id="22" name="Title 10">
            <a:extLst>
              <a:ext uri="{FF2B5EF4-FFF2-40B4-BE49-F238E27FC236}">
                <a16:creationId xmlns:a16="http://schemas.microsoft.com/office/drawing/2014/main" id="{3D13E1F3-45FC-75B9-4DA1-2E1485658F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3" name="Subtitle 2">
            <a:extLst>
              <a:ext uri="{FF2B5EF4-FFF2-40B4-BE49-F238E27FC236}">
                <a16:creationId xmlns:a16="http://schemas.microsoft.com/office/drawing/2014/main" id="{0C6A723D-CCDC-5100-B159-370C688A7D56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21" name="Picture 20" descr="Logo&#10;&#10;Description automatically generated">
            <a:extLst>
              <a:ext uri="{FF2B5EF4-FFF2-40B4-BE49-F238E27FC236}">
                <a16:creationId xmlns:a16="http://schemas.microsoft.com/office/drawing/2014/main" id="{62DE9898-87E5-6C1F-B815-2843E742251D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5739550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1690133"/>
            <a:ext cx="6399212" cy="448569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0" name="Slide Number Placeholder 5">
            <a:extLst>
              <a:ext uri="{FF2B5EF4-FFF2-40B4-BE49-F238E27FC236}">
                <a16:creationId xmlns:a16="http://schemas.microsoft.com/office/drawing/2014/main" id="{1DDC6613-7B67-1E49-B7FA-09974105A80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4" name="Picture 13" descr="Shape, circle&#10;&#10;Description automatically generated">
            <a:extLst>
              <a:ext uri="{FF2B5EF4-FFF2-40B4-BE49-F238E27FC236}">
                <a16:creationId xmlns:a16="http://schemas.microsoft.com/office/drawing/2014/main" id="{FBC130E2-EEF8-28BD-181F-D2FCED02FFF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5" name="Title 10">
            <a:extLst>
              <a:ext uri="{FF2B5EF4-FFF2-40B4-BE49-F238E27FC236}">
                <a16:creationId xmlns:a16="http://schemas.microsoft.com/office/drawing/2014/main" id="{FB83E7EA-26EF-DBCB-D08C-07893570C05C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6" name="Subtitle 2">
            <a:extLst>
              <a:ext uri="{FF2B5EF4-FFF2-40B4-BE49-F238E27FC236}">
                <a16:creationId xmlns:a16="http://schemas.microsoft.com/office/drawing/2014/main" id="{BDD8E80B-EA62-37A7-0F9B-B6F6ACCDDBC8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83E1CCC8-219D-6C1C-828A-0FD9725EF97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7068486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FF88BD8-569A-1942-B91E-E010EB464F0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09600" y="1690133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25" name="Picture Placeholder 24">
            <a:extLst>
              <a:ext uri="{FF2B5EF4-FFF2-40B4-BE49-F238E27FC236}">
                <a16:creationId xmlns:a16="http://schemas.microsoft.com/office/drawing/2014/main" id="{548D2367-F7FB-DCFE-8C37-6BD5D90803D1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 flipH="1">
            <a:off x="5960952" y="1690133"/>
            <a:ext cx="5621448" cy="4031555"/>
          </a:xfrm>
          <a:custGeom>
            <a:avLst/>
            <a:gdLst>
              <a:gd name="connsiteX0" fmla="*/ 4685689 w 6170614"/>
              <a:gd name="connsiteY0" fmla="*/ 0 h 4425402"/>
              <a:gd name="connsiteX1" fmla="*/ 1867126 w 6170614"/>
              <a:gd name="connsiteY1" fmla="*/ 1509 h 4425402"/>
              <a:gd name="connsiteX2" fmla="*/ 1867126 w 6170614"/>
              <a:gd name="connsiteY2" fmla="*/ 1191 h 4425402"/>
              <a:gd name="connsiteX3" fmla="*/ 0 w 6170614"/>
              <a:gd name="connsiteY3" fmla="*/ 1191 h 4425402"/>
              <a:gd name="connsiteX4" fmla="*/ 0 w 6170614"/>
              <a:gd name="connsiteY4" fmla="*/ 1384802 h 4425402"/>
              <a:gd name="connsiteX5" fmla="*/ 0 w 6170614"/>
              <a:gd name="connsiteY5" fmla="*/ 3120961 h 4425402"/>
              <a:gd name="connsiteX6" fmla="*/ 0 w 6170614"/>
              <a:gd name="connsiteY6" fmla="*/ 3732182 h 4425402"/>
              <a:gd name="connsiteX7" fmla="*/ 0 w 6170614"/>
              <a:gd name="connsiteY7" fmla="*/ 4042281 h 4425402"/>
              <a:gd name="connsiteX8" fmla="*/ 0 w 6170614"/>
              <a:gd name="connsiteY8" fmla="*/ 4425402 h 4425402"/>
              <a:gd name="connsiteX9" fmla="*/ 1867126 w 6170614"/>
              <a:gd name="connsiteY9" fmla="*/ 4425402 h 4425402"/>
              <a:gd name="connsiteX10" fmla="*/ 6170614 w 6170614"/>
              <a:gd name="connsiteY10" fmla="*/ 4425402 h 4425402"/>
              <a:gd name="connsiteX11" fmla="*/ 6170614 w 6170614"/>
              <a:gd name="connsiteY11" fmla="*/ 4369133 h 4425402"/>
              <a:gd name="connsiteX12" fmla="*/ 6170614 w 6170614"/>
              <a:gd name="connsiteY12" fmla="*/ 4042281 h 4425402"/>
              <a:gd name="connsiteX13" fmla="*/ 6170614 w 6170614"/>
              <a:gd name="connsiteY13" fmla="*/ 3967497 h 4425402"/>
              <a:gd name="connsiteX14" fmla="*/ 6170614 w 6170614"/>
              <a:gd name="connsiteY14" fmla="*/ 3732182 h 4425402"/>
              <a:gd name="connsiteX15" fmla="*/ 6170614 w 6170614"/>
              <a:gd name="connsiteY15" fmla="*/ 3120961 h 4425402"/>
              <a:gd name="connsiteX16" fmla="*/ 6170540 w 6170614"/>
              <a:gd name="connsiteY16" fmla="*/ 3120961 h 4425402"/>
              <a:gd name="connsiteX17" fmla="*/ 6170399 w 6170614"/>
              <a:gd name="connsiteY17" fmla="*/ 1510903 h 4425402"/>
              <a:gd name="connsiteX18" fmla="*/ 4685689 w 6170614"/>
              <a:gd name="connsiteY18" fmla="*/ 0 h 4425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</a:cxnLst>
            <a:rect l="l" t="t" r="r" b="b"/>
            <a:pathLst>
              <a:path w="6170614" h="4425402">
                <a:moveTo>
                  <a:pt x="4685689" y="0"/>
                </a:moveTo>
                <a:lnTo>
                  <a:pt x="1867126" y="1509"/>
                </a:lnTo>
                <a:lnTo>
                  <a:pt x="1867126" y="1191"/>
                </a:lnTo>
                <a:lnTo>
                  <a:pt x="0" y="1191"/>
                </a:lnTo>
                <a:lnTo>
                  <a:pt x="0" y="1384802"/>
                </a:lnTo>
                <a:lnTo>
                  <a:pt x="0" y="3120961"/>
                </a:lnTo>
                <a:lnTo>
                  <a:pt x="0" y="3732182"/>
                </a:lnTo>
                <a:lnTo>
                  <a:pt x="0" y="4042281"/>
                </a:lnTo>
                <a:lnTo>
                  <a:pt x="0" y="4425402"/>
                </a:lnTo>
                <a:lnTo>
                  <a:pt x="1867126" y="4425402"/>
                </a:lnTo>
                <a:lnTo>
                  <a:pt x="6170614" y="4425402"/>
                </a:lnTo>
                <a:lnTo>
                  <a:pt x="6170614" y="4369133"/>
                </a:lnTo>
                <a:lnTo>
                  <a:pt x="6170614" y="4042281"/>
                </a:lnTo>
                <a:lnTo>
                  <a:pt x="6170614" y="3967497"/>
                </a:lnTo>
                <a:lnTo>
                  <a:pt x="6170614" y="3732182"/>
                </a:lnTo>
                <a:lnTo>
                  <a:pt x="6170614" y="3120961"/>
                </a:lnTo>
                <a:lnTo>
                  <a:pt x="6170540" y="3120961"/>
                </a:lnTo>
                <a:lnTo>
                  <a:pt x="6170399" y="1510903"/>
                </a:lnTo>
                <a:cubicBezTo>
                  <a:pt x="6139788" y="566040"/>
                  <a:pt x="5397566" y="27625"/>
                  <a:pt x="4685689" y="0"/>
                </a:cubicBezTo>
                <a:close/>
              </a:path>
            </a:pathLst>
          </a:custGeom>
        </p:spPr>
        <p:txBody>
          <a:bodyPr wrap="square">
            <a:noAutofit/>
          </a:bodyPr>
          <a:lstStyle/>
          <a:p>
            <a:endParaRPr lang="en-GB" dirty="0"/>
          </a:p>
        </p:txBody>
      </p:sp>
      <p:sp>
        <p:nvSpPr>
          <p:cNvPr id="13" name="Content Placeholder 11">
            <a:extLst>
              <a:ext uri="{FF2B5EF4-FFF2-40B4-BE49-F238E27FC236}">
                <a16:creationId xmlns:a16="http://schemas.microsoft.com/office/drawing/2014/main" id="{3059DDD3-7AAD-484C-9D10-DFAAA4B12FCD}"/>
              </a:ext>
            </a:extLst>
          </p:cNvPr>
          <p:cNvSpPr>
            <a:spLocks noGrp="1"/>
          </p:cNvSpPr>
          <p:nvPr>
            <p:ph sz="quarter" idx="18" hasCustomPrompt="1"/>
          </p:nvPr>
        </p:nvSpPr>
        <p:spPr>
          <a:xfrm>
            <a:off x="5960952" y="5912303"/>
            <a:ext cx="2743200" cy="263525"/>
          </a:xfrm>
        </p:spPr>
        <p:txBody>
          <a:bodyPr>
            <a:noAutofit/>
          </a:bodyPr>
          <a:lstStyle>
            <a:lvl1pPr marL="0" indent="0">
              <a:buNone/>
              <a:defRPr sz="1200"/>
            </a:lvl1pPr>
          </a:lstStyle>
          <a:p>
            <a:pPr lvl="0"/>
            <a:r>
              <a:rPr lang="en-US"/>
              <a:t>Description</a:t>
            </a:r>
            <a:endParaRPr lang="en-GB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F7C86A5E-7786-5D40-9A35-08927599355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6" name="Picture 15" descr="Shape, circle&#10;&#10;Description automatically generated">
            <a:extLst>
              <a:ext uri="{FF2B5EF4-FFF2-40B4-BE49-F238E27FC236}">
                <a16:creationId xmlns:a16="http://schemas.microsoft.com/office/drawing/2014/main" id="{670685FD-5965-656B-6581-0609E5244651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26" name="Title 10">
            <a:extLst>
              <a:ext uri="{FF2B5EF4-FFF2-40B4-BE49-F238E27FC236}">
                <a16:creationId xmlns:a16="http://schemas.microsoft.com/office/drawing/2014/main" id="{7CC16268-AE81-ACCF-01B3-4E7E49F2D54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27" name="Subtitle 2">
            <a:extLst>
              <a:ext uri="{FF2B5EF4-FFF2-40B4-BE49-F238E27FC236}">
                <a16:creationId xmlns:a16="http://schemas.microsoft.com/office/drawing/2014/main" id="{AF90FC43-A897-B0A6-06FB-320AE5782831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0" name="Picture 9" descr="Logo&#10;&#10;Description automatically generated">
            <a:extLst>
              <a:ext uri="{FF2B5EF4-FFF2-40B4-BE49-F238E27FC236}">
                <a16:creationId xmlns:a16="http://schemas.microsoft.com/office/drawing/2014/main" id="{9E7E47EA-5709-9692-648E-CBF244DACB75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31211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9EB75758-DFBE-1249-9D9F-215466ECADB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9500805" y="1690132"/>
            <a:ext cx="2081595" cy="4485695"/>
          </a:xfrm>
        </p:spPr>
        <p:txBody>
          <a:bodyPr vert="eaVert" wrap="square">
            <a:sp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2C7449A9-856C-DE4D-8D7E-554D1956437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1F2C2201-B2B8-DDC5-A8BA-7F9FD09C1DC9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B5DDE34B-3863-4C16-F479-F792E5456860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3B1B1EA6-BE88-9516-0AE4-D0461B28165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64F055FE-D680-674D-41B1-29B79D184969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32008933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EE4404A0-DB00-5B46-93A5-A9D843F67C4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3" y="6263126"/>
            <a:ext cx="549166" cy="365125"/>
          </a:xfrm>
        </p:spPr>
        <p:txBody>
          <a:bodyPr/>
          <a:lstStyle>
            <a:lvl1pPr>
              <a:defRPr sz="1100" b="1"/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Shape, circle&#10;&#10;Description automatically generated">
            <a:extLst>
              <a:ext uri="{FF2B5EF4-FFF2-40B4-BE49-F238E27FC236}">
                <a16:creationId xmlns:a16="http://schemas.microsoft.com/office/drawing/2014/main" id="{87D8DE60-8438-8B78-D5A2-EEDABC80A9C0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095958" y="-37576"/>
            <a:ext cx="1058465" cy="1133618"/>
          </a:xfrm>
          <a:prstGeom prst="rect">
            <a:avLst/>
          </a:prstGeom>
        </p:spPr>
      </p:pic>
      <p:pic>
        <p:nvPicPr>
          <p:cNvPr id="9" name="Picture 8" descr="Logo&#10;&#10;Description automatically generated">
            <a:extLst>
              <a:ext uri="{FF2B5EF4-FFF2-40B4-BE49-F238E27FC236}">
                <a16:creationId xmlns:a16="http://schemas.microsoft.com/office/drawing/2014/main" id="{FFD71C59-4070-1037-E7B6-AEF96480DE44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4" name="Title 10">
            <a:extLst>
              <a:ext uri="{FF2B5EF4-FFF2-40B4-BE49-F238E27FC236}">
                <a16:creationId xmlns:a16="http://schemas.microsoft.com/office/drawing/2014/main" id="{0A9F1C22-1874-4B1B-850D-9FADB9366BF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5" name="Subtitle 2">
            <a:extLst>
              <a:ext uri="{FF2B5EF4-FFF2-40B4-BE49-F238E27FC236}">
                <a16:creationId xmlns:a16="http://schemas.microsoft.com/office/drawing/2014/main" id="{585DDDE1-A46A-269A-1C43-4F1D017CB283}"/>
              </a:ext>
            </a:extLst>
          </p:cNvPr>
          <p:cNvSpPr>
            <a:spLocks noGrp="1"/>
          </p:cNvSpPr>
          <p:nvPr>
            <p:ph type="subTitle" idx="22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736641398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12_Title Slide" userDrawn="1">
  <p:cSld name="13_Title Slide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Google Shape;46;p3" descr="Shape, circle&#10;&#10;Description automatically generated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" y="0"/>
            <a:ext cx="1132487" cy="1133619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Google Shape;49;p4">
            <a:extLst>
              <a:ext uri="{FF2B5EF4-FFF2-40B4-BE49-F238E27FC236}">
                <a16:creationId xmlns:a16="http://schemas.microsoft.com/office/drawing/2014/main" id="{EFC07681-1823-2183-998C-0CBE52CCA988}"/>
              </a:ext>
            </a:extLst>
          </p:cNvPr>
          <p:cNvSpPr txBox="1">
            <a:spLocks noGrp="1"/>
          </p:cNvSpPr>
          <p:nvPr>
            <p:ph type="body" idx="1"/>
          </p:nvPr>
        </p:nvSpPr>
        <p:spPr>
          <a:xfrm>
            <a:off x="1036003" y="2642423"/>
            <a:ext cx="9638000" cy="72152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8575" tIns="34275" rIns="68575" bIns="34275" anchor="t" anchorCtr="0">
            <a:spAutoFit/>
          </a:bodyPr>
          <a:lstStyle>
            <a:lvl1pPr marL="609585" lvl="0" indent="-304792" algn="l">
              <a:lnSpc>
                <a:spcPct val="100000"/>
              </a:lnSpc>
              <a:spcBef>
                <a:spcPts val="1067"/>
              </a:spcBef>
              <a:spcAft>
                <a:spcPts val="0"/>
              </a:spcAft>
              <a:buSzPts val="2400"/>
              <a:buNone/>
              <a:defRPr sz="3200" b="1">
                <a:solidFill>
                  <a:schemeClr val="lt1"/>
                </a:solidFill>
                <a:latin typeface="Conthrax Heavy" panose="020B0907020201080204" pitchFamily="34" charset="0"/>
                <a:ea typeface="Conthrax Heavy" panose="020B0907020201080204" pitchFamily="34" charset="0"/>
                <a:cs typeface="Arial"/>
                <a:sym typeface="Arial"/>
              </a:defRPr>
            </a:lvl1pPr>
            <a:lvl2pPr marL="1219170" lvl="1" indent="-482588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2100"/>
              <a:buChar char="•"/>
              <a:defRPr sz="28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828754" lvl="2" indent="-4571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800"/>
              <a:buChar char="•"/>
              <a:defRPr sz="24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2438339" lvl="3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3047924" lvl="4" indent="-431789" algn="l">
              <a:lnSpc>
                <a:spcPct val="100000"/>
              </a:lnSpc>
              <a:spcBef>
                <a:spcPts val="533"/>
              </a:spcBef>
              <a:spcAft>
                <a:spcPts val="0"/>
              </a:spcAft>
              <a:buSzPts val="1500"/>
              <a:buChar char="•"/>
              <a:defRPr sz="2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3657509" lvl="5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6pPr>
            <a:lvl7pPr marL="4267093" lvl="6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7pPr>
            <a:lvl8pPr marL="4876678" lvl="7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8pPr>
            <a:lvl9pPr marL="5486263" lvl="8" indent="-423323" algn="l">
              <a:lnSpc>
                <a:spcPct val="90000"/>
              </a:lnSpc>
              <a:spcBef>
                <a:spcPts val="533"/>
              </a:spcBef>
              <a:spcAft>
                <a:spcPts val="0"/>
              </a:spcAft>
              <a:buClr>
                <a:schemeClr val="dk1"/>
              </a:buClr>
              <a:buSzPts val="1400"/>
              <a:buChar char="•"/>
              <a:defRPr/>
            </a:lvl9pPr>
          </a:lstStyle>
          <a:p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112555440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2_Content with Caption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ABB997-DED6-0441-BC7C-151BBB09F2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2057400"/>
            <a:ext cx="6172200" cy="3803650"/>
          </a:xfrm>
        </p:spPr>
        <p:txBody>
          <a:bodyPr/>
          <a:lstStyle>
            <a:lvl1pPr>
              <a:defRPr sz="3200">
                <a:solidFill>
                  <a:schemeClr val="tx1"/>
                </a:solidFill>
              </a:defRPr>
            </a:lvl1pPr>
            <a:lvl2pPr>
              <a:defRPr sz="28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E6247F7-D1D6-E346-A30C-99B3C1201B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13932"/>
          </a:xfrm>
        </p:spPr>
        <p:txBody>
          <a:bodyPr>
            <a:spAutoFit/>
          </a:bodyPr>
          <a:lstStyle>
            <a:lvl1pPr marL="0" indent="0">
              <a:buNone/>
              <a:defRPr sz="1600">
                <a:solidFill>
                  <a:schemeClr val="tx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7" name="Picture 6" descr="Shape, circle&#10;&#10;Description automatically generated">
            <a:extLst>
              <a:ext uri="{FF2B5EF4-FFF2-40B4-BE49-F238E27FC236}">
                <a16:creationId xmlns:a16="http://schemas.microsoft.com/office/drawing/2014/main" id="{DEBC6BBD-67C1-BB43-9C23-A8D922466066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0"/>
            <a:ext cx="1325563" cy="1325563"/>
          </a:xfrm>
          <a:prstGeom prst="rect">
            <a:avLst/>
          </a:prstGeom>
        </p:spPr>
      </p:pic>
      <p:sp>
        <p:nvSpPr>
          <p:cNvPr id="9" name="Title 10">
            <a:extLst>
              <a:ext uri="{FF2B5EF4-FFF2-40B4-BE49-F238E27FC236}">
                <a16:creationId xmlns:a16="http://schemas.microsoft.com/office/drawing/2014/main" id="{069D8C73-31AE-FE43-B9D1-6C1CFBDA2059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1325563"/>
          </a:xfrm>
        </p:spPr>
        <p:txBody>
          <a:bodyPr/>
          <a:lstStyle>
            <a:lvl1pPr>
              <a:defRPr>
                <a:solidFill>
                  <a:srgbClr val="0968B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4" name="Slide Number Placeholder 5">
            <a:extLst>
              <a:ext uri="{FF2B5EF4-FFF2-40B4-BE49-F238E27FC236}">
                <a16:creationId xmlns:a16="http://schemas.microsoft.com/office/drawing/2014/main" id="{C9B741D4-1AE8-4445-BD61-C8417305E3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0804634" y="6263126"/>
            <a:ext cx="549166" cy="365125"/>
          </a:xfrm>
        </p:spPr>
        <p:txBody>
          <a:bodyPr/>
          <a:lstStyle>
            <a:lvl1pPr>
              <a:defRPr b="1">
                <a:solidFill>
                  <a:schemeClr val="tx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/>
          </a:p>
        </p:txBody>
      </p:sp>
      <p:pic>
        <p:nvPicPr>
          <p:cNvPr id="15" name="Picture 14" descr="Logo&#10;&#10;Description automatically generated">
            <a:extLst>
              <a:ext uri="{FF2B5EF4-FFF2-40B4-BE49-F238E27FC236}">
                <a16:creationId xmlns:a16="http://schemas.microsoft.com/office/drawing/2014/main" id="{5441B401-A745-494B-9C7D-2C76B118A4D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838200" y="5967607"/>
            <a:ext cx="858944" cy="858944"/>
          </a:xfrm>
          <a:prstGeom prst="rect">
            <a:avLst/>
          </a:prstGeom>
        </p:spPr>
      </p:pic>
      <p:pic>
        <p:nvPicPr>
          <p:cNvPr id="11" name="Picture 10" descr="A picture containing text, dishware, tableware, plate&#10;&#10;Description automatically generated">
            <a:extLst>
              <a:ext uri="{FF2B5EF4-FFF2-40B4-BE49-F238E27FC236}">
                <a16:creationId xmlns:a16="http://schemas.microsoft.com/office/drawing/2014/main" id="{203DF4F5-FD0B-4AFF-992D-27EFF86B3044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2612" y="6093897"/>
            <a:ext cx="1366776" cy="6063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02953762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Picture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1B1F784-A860-E208-1140-E3542729D1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618B039-D677-B9F5-825D-646C3DE261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9A13AB-147C-12AD-E064-AF13FA6B448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8" name="Picture Placeholder 7">
            <a:extLst>
              <a:ext uri="{FF2B5EF4-FFF2-40B4-BE49-F238E27FC236}">
                <a16:creationId xmlns:a16="http://schemas.microsoft.com/office/drawing/2014/main" id="{A80A335A-A2F9-A14A-22B9-71B9FC6FCF97}"/>
              </a:ext>
            </a:extLst>
          </p:cNvPr>
          <p:cNvSpPr>
            <a:spLocks noGrp="1"/>
          </p:cNvSpPr>
          <p:nvPr>
            <p:ph type="pic" sz="quarter" idx="13"/>
          </p:nvPr>
        </p:nvSpPr>
        <p:spPr>
          <a:xfrm>
            <a:off x="561182" y="487043"/>
            <a:ext cx="11069637" cy="5781675"/>
          </a:xfrm>
          <a:noFill/>
        </p:spPr>
        <p:txBody>
          <a:bodyPr/>
          <a:lstStyle>
            <a:lvl1pPr marL="0" indent="0">
              <a:buNone/>
              <a:defRPr>
                <a:solidFill>
                  <a:schemeClr val="tx1"/>
                </a:solidFill>
              </a:defRPr>
            </a:lvl1pPr>
          </a:lstStyle>
          <a:p>
            <a:r>
              <a:rPr lang="en-US"/>
              <a:t>Click icon to add picture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9659917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3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864243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l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64243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l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864243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692F68AE-CCE2-B7C5-FADA-6B160F01AD2B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65169797"/>
      </p:ext>
    </p:extLst>
  </p:cSld>
  <p:clrMapOvr>
    <a:masterClrMapping/>
  </p:clrMapOvr>
  <p:hf hdr="0" ftr="0" dt="0"/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Only 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 dirty="0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13994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 dirty="0"/>
              <a:t>Click to edit Master title style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90577152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Title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362C75-29C6-7FA2-F13D-4D2FB672957E}"/>
              </a:ext>
            </a:extLst>
          </p:cNvPr>
          <p:cNvSpPr>
            <a:spLocks noGrp="1"/>
          </p:cNvSpPr>
          <p:nvPr>
            <p:ph type="dt" sz="half" idx="10"/>
          </p:nvPr>
        </p:nvSpPr>
        <p:spPr>
          <a:xfrm>
            <a:off x="8382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9B64C9B-378B-4845-8BA7-24CAA62938FB}" type="datetimeFigureOut">
              <a:rPr lang="en-GB" smtClean="0"/>
              <a:pPr/>
              <a:t>21/04/2025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D4583B1-1722-A903-4584-B04A987ADAA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038600" y="6174921"/>
            <a:ext cx="41148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A2753D5-1C00-C604-3A86-55A0E56183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174921"/>
            <a:ext cx="2743200" cy="365125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fld id="{37D5BF65-3CE0-41DF-A6CF-8F21C2FBE3E7}" type="slidenum">
              <a:rPr lang="en-GB" smtClean="0"/>
              <a:pPr/>
              <a:t>‹#›</a:t>
            </a:fld>
            <a:endParaRPr lang="en-GB"/>
          </a:p>
        </p:txBody>
      </p:sp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831C0B88-554C-5B0E-2185-FC8B01F19ADF}"/>
              </a:ext>
            </a:extLst>
          </p:cNvPr>
          <p:cNvSpPr/>
          <p:nvPr userDrawn="1"/>
        </p:nvSpPr>
        <p:spPr>
          <a:xfrm rot="10800000">
            <a:off x="0" y="-1"/>
            <a:ext cx="12192000" cy="6858000"/>
          </a:xfrm>
          <a:custGeom>
            <a:avLst/>
            <a:gdLst>
              <a:gd name="connsiteX0" fmla="*/ 11974285 w 12192000"/>
              <a:gd name="connsiteY0" fmla="*/ 6588918 h 6858000"/>
              <a:gd name="connsiteX1" fmla="*/ 11974285 w 12192000"/>
              <a:gd name="connsiteY1" fmla="*/ 269081 h 6858000"/>
              <a:gd name="connsiteX2" fmla="*/ 217715 w 12192000"/>
              <a:gd name="connsiteY2" fmla="*/ 269081 h 6858000"/>
              <a:gd name="connsiteX3" fmla="*/ 217715 w 12192000"/>
              <a:gd name="connsiteY3" fmla="*/ 6588918 h 6858000"/>
              <a:gd name="connsiteX4" fmla="*/ 12192000 w 12192000"/>
              <a:gd name="connsiteY4" fmla="*/ 6858000 h 6858000"/>
              <a:gd name="connsiteX5" fmla="*/ 0 w 12192000"/>
              <a:gd name="connsiteY5" fmla="*/ 6858000 h 6858000"/>
              <a:gd name="connsiteX6" fmla="*/ 0 w 12192000"/>
              <a:gd name="connsiteY6" fmla="*/ 0 h 6858000"/>
              <a:gd name="connsiteX7" fmla="*/ 12192000 w 12192000"/>
              <a:gd name="connsiteY7" fmla="*/ 0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192000" h="6858000">
                <a:moveTo>
                  <a:pt x="11974285" y="6588918"/>
                </a:moveTo>
                <a:lnTo>
                  <a:pt x="11974285" y="269081"/>
                </a:lnTo>
                <a:lnTo>
                  <a:pt x="217715" y="269081"/>
                </a:lnTo>
                <a:lnTo>
                  <a:pt x="217715" y="6588918"/>
                </a:lnTo>
                <a:close/>
                <a:moveTo>
                  <a:pt x="12192000" y="6858000"/>
                </a:moveTo>
                <a:lnTo>
                  <a:pt x="0" y="6858000"/>
                </a:lnTo>
                <a:lnTo>
                  <a:pt x="0" y="0"/>
                </a:lnTo>
                <a:lnTo>
                  <a:pt x="12192000" y="0"/>
                </a:ln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GB"/>
          </a:p>
        </p:txBody>
      </p:sp>
      <p:sp>
        <p:nvSpPr>
          <p:cNvPr id="11" name="Title 1">
            <a:extLst>
              <a:ext uri="{FF2B5EF4-FFF2-40B4-BE49-F238E27FC236}">
                <a16:creationId xmlns:a16="http://schemas.microsoft.com/office/drawing/2014/main" id="{8D520EBC-4676-E1C3-9A66-688041F1046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>
            <a:lvl1pPr algn="ctr">
              <a:defRPr>
                <a:solidFill>
                  <a:schemeClr val="accent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8" name="Content Placeholder 7">
            <a:extLst>
              <a:ext uri="{FF2B5EF4-FFF2-40B4-BE49-F238E27FC236}">
                <a16:creationId xmlns:a16="http://schemas.microsoft.com/office/drawing/2014/main" id="{4C8FD107-7FCB-092E-6195-251102513E7A}"/>
              </a:ext>
            </a:extLst>
          </p:cNvPr>
          <p:cNvSpPr>
            <a:spLocks noGrp="1"/>
          </p:cNvSpPr>
          <p:nvPr>
            <p:ph sz="quarter" idx="13"/>
          </p:nvPr>
        </p:nvSpPr>
        <p:spPr>
          <a:xfrm>
            <a:off x="838200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9" name="Content Placeholder 7">
            <a:extLst>
              <a:ext uri="{FF2B5EF4-FFF2-40B4-BE49-F238E27FC236}">
                <a16:creationId xmlns:a16="http://schemas.microsoft.com/office/drawing/2014/main" id="{5941AB36-CC1C-7705-688D-B8B5D148572B}"/>
              </a:ext>
            </a:extLst>
          </p:cNvPr>
          <p:cNvSpPr>
            <a:spLocks noGrp="1"/>
          </p:cNvSpPr>
          <p:nvPr>
            <p:ph sz="quarter" idx="14"/>
          </p:nvPr>
        </p:nvSpPr>
        <p:spPr>
          <a:xfrm>
            <a:off x="6104993" y="1897063"/>
            <a:ext cx="5257800" cy="3959225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102013608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90BE0BC0-946B-A570-42CA-D42D7C8EDD7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3338305"/>
      </p:ext>
    </p:extLst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8_Title Slide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1">
            <a:extLst>
              <a:ext uri="{FF2B5EF4-FFF2-40B4-BE49-F238E27FC236}">
                <a16:creationId xmlns:a16="http://schemas.microsoft.com/office/drawing/2014/main" id="{DE9E9D03-51E4-0441-8F0E-996361252063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>
            <a:off x="2982410" y="2830294"/>
            <a:ext cx="8630830" cy="646331"/>
          </a:xfrm>
        </p:spPr>
        <p:txBody>
          <a:bodyPr wrap="square" lIns="0" rIns="0" anchor="b">
            <a:spAutoFit/>
          </a:bodyPr>
          <a:lstStyle>
            <a:lvl1pPr algn="r">
              <a:defRPr sz="3600">
                <a:solidFill>
                  <a:schemeClr val="bg1"/>
                </a:solidFill>
                <a:latin typeface="CONTHRAX HEAVY" panose="020B0907020201080204" pitchFamily="34" charset="0"/>
              </a:defRPr>
            </a:lvl1pPr>
          </a:lstStyle>
          <a:p>
            <a:r>
              <a:rPr lang="en-US"/>
              <a:t>CHAPTER DIVIDER</a:t>
            </a:r>
            <a:endParaRPr lang="en-GB"/>
          </a:p>
        </p:txBody>
      </p:sp>
      <p:sp>
        <p:nvSpPr>
          <p:cNvPr id="4" name="Subtitle 2">
            <a:extLst>
              <a:ext uri="{FF2B5EF4-FFF2-40B4-BE49-F238E27FC236}">
                <a16:creationId xmlns:a16="http://schemas.microsoft.com/office/drawing/2014/main" id="{BC18B265-9B92-D848-ACCE-89900A062AB8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982410" y="3783531"/>
            <a:ext cx="8630830" cy="400110"/>
          </a:xfrm>
        </p:spPr>
        <p:txBody>
          <a:bodyPr wrap="square" lIns="0" rIns="0" anchor="t">
            <a:spAutoFit/>
          </a:bodyPr>
          <a:lstStyle>
            <a:lvl1pPr marL="0" indent="0" algn="r">
              <a:buNone/>
              <a:defRPr sz="2000" b="0" i="0">
                <a:solidFill>
                  <a:schemeClr val="accent2"/>
                </a:solidFill>
                <a:latin typeface="GOTHAM-MEDIUM" panose="02000504050000020004" pitchFamily="2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A535C82D-F63E-7F44-8023-805C363361C1}"/>
              </a:ext>
            </a:extLst>
          </p:cNvPr>
          <p:cNvCxnSpPr>
            <a:cxnSpLocks/>
          </p:cNvCxnSpPr>
          <p:nvPr/>
        </p:nvCxnSpPr>
        <p:spPr>
          <a:xfrm>
            <a:off x="2982410" y="3571876"/>
            <a:ext cx="8630830" cy="0"/>
          </a:xfrm>
          <a:prstGeom prst="line">
            <a:avLst/>
          </a:prstGeom>
          <a:ln w="22225">
            <a:solidFill>
              <a:srgbClr val="0968B1"/>
            </a:solidFill>
          </a:ln>
        </p:spPr>
        <p:style>
          <a:lnRef idx="2">
            <a:schemeClr val="accent6"/>
          </a:lnRef>
          <a:fillRef idx="0">
            <a:schemeClr val="accent6"/>
          </a:fillRef>
          <a:effectRef idx="1">
            <a:schemeClr val="accent6"/>
          </a:effectRef>
          <a:fontRef idx="minor">
            <a:schemeClr val="tx1"/>
          </a:fontRef>
        </p:style>
      </p:cxnSp>
      <p:pic>
        <p:nvPicPr>
          <p:cNvPr id="6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47249671-CC0C-977E-001B-C9E1AF1828C8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48948211"/>
      </p:ext>
    </p:extLst>
  </p:cSld>
  <p:clrMapOvr>
    <a:masterClrMapping/>
  </p:clrMapOvr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sp>
        <p:nvSpPr>
          <p:cNvPr id="8" name="Vertical Text Placeholder 2">
            <a:extLst>
              <a:ext uri="{FF2B5EF4-FFF2-40B4-BE49-F238E27FC236}">
                <a16:creationId xmlns:a16="http://schemas.microsoft.com/office/drawing/2014/main" id="{15FF75EF-FCD7-9346-9407-B581F73E583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 rot="16200000">
            <a:off x="5541016" y="-1862591"/>
            <a:ext cx="627864" cy="9637891"/>
          </a:xfrm>
        </p:spPr>
        <p:txBody>
          <a:bodyPr vert="eaVert" wrap="square">
            <a:spAutoFit/>
          </a:bodyPr>
          <a:lstStyle>
            <a:lvl1pPr marL="0" indent="0">
              <a:buNone/>
              <a:defRPr sz="3200" b="1">
                <a:solidFill>
                  <a:schemeClr val="bg1"/>
                </a:solidFill>
                <a:latin typeface="GOTHAM-BOOK" panose="02000504050000020004" pitchFamily="2" charset="0"/>
              </a:defRPr>
            </a:lvl1pPr>
            <a:lvl2pPr>
              <a:defRPr sz="2800">
                <a:solidFill>
                  <a:schemeClr val="bg1"/>
                </a:solidFill>
                <a:latin typeface="Conthrax Sb" panose="020B0707020201080204" pitchFamily="34" charset="0"/>
              </a:defRPr>
            </a:lvl2pPr>
            <a:lvl3pPr>
              <a:defRPr sz="2400">
                <a:solidFill>
                  <a:schemeClr val="bg1"/>
                </a:solidFill>
                <a:latin typeface="Conthrax Sb" panose="020B0707020201080204" pitchFamily="34" charset="0"/>
              </a:defRPr>
            </a:lvl3pPr>
            <a:lvl4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4pPr>
            <a:lvl5pPr>
              <a:defRPr sz="2000">
                <a:solidFill>
                  <a:schemeClr val="bg1"/>
                </a:solidFill>
                <a:latin typeface="Conthrax Sb" panose="020B0707020201080204" pitchFamily="34" charset="0"/>
              </a:defRPr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pic>
        <p:nvPicPr>
          <p:cNvPr id="12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2B7BB128-6607-BB18-AB73-96066447F252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84514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Custom Layout"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4" name="Content Placeholder 2" descr="Shape, circle&#10;&#10;Description automatically generated">
            <a:extLst>
              <a:ext uri="{FF2B5EF4-FFF2-40B4-BE49-F238E27FC236}">
                <a16:creationId xmlns:a16="http://schemas.microsoft.com/office/drawing/2014/main" id="{F376D6F3-F397-F25E-7DF3-DCEAFAE15174}"/>
              </a:ext>
            </a:extLst>
          </p:cNvPr>
          <p:cNvPicPr>
            <a:picLocks noChangeAspect="1"/>
          </p:cNvPicPr>
          <p:nvPr userDrawn="1"/>
        </p:nvPicPr>
        <p:blipFill>
          <a:blip r:embed="rId3"/>
          <a:stretch>
            <a:fillRect/>
          </a:stretch>
        </p:blipFill>
        <p:spPr>
          <a:xfrm>
            <a:off x="0" y="0"/>
            <a:ext cx="113248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5453234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Custom Layout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A7EA9C76-F429-6A2A-5ED2-3D5F63BA4125}"/>
              </a:ext>
            </a:extLst>
          </p:cNvPr>
          <p:cNvSpPr/>
          <p:nvPr userDrawn="1"/>
        </p:nvSpPr>
        <p:spPr>
          <a:xfrm>
            <a:off x="0" y="-1"/>
            <a:ext cx="12192000" cy="6840896"/>
          </a:xfrm>
          <a:prstGeom prst="rect">
            <a:avLst/>
          </a:prstGeom>
          <a:solidFill>
            <a:srgbClr val="0E1725"/>
          </a:solidFill>
          <a:ln w="9545" cap="flat">
            <a:noFill/>
            <a:prstDash val="solid"/>
            <a:miter/>
          </a:ln>
        </p:spPr>
        <p:txBody>
          <a:bodyPr rtlCol="0" anchor="ctr"/>
          <a:lstStyle/>
          <a:p>
            <a:pPr algn="l"/>
            <a:endParaRPr lang="en-US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4A6F618-25E7-F84C-8F27-6DDB762444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33234" y="6263126"/>
            <a:ext cx="549166" cy="365125"/>
          </a:xfrm>
        </p:spPr>
        <p:txBody>
          <a:bodyPr/>
          <a:lstStyle>
            <a:lvl1pPr>
              <a:defRPr sz="1100" b="1">
                <a:solidFill>
                  <a:schemeClr val="bg1"/>
                </a:solidFill>
              </a:defRPr>
            </a:lvl1pPr>
          </a:lstStyle>
          <a:p>
            <a:fld id="{D59C6C06-AE23-5E4F-9A17-3EC4411F23ED}" type="slidenum">
              <a:rPr lang="en-GB" smtClean="0"/>
              <a:pPr/>
              <a:t>‹#›</a:t>
            </a:fld>
            <a:endParaRPr lang="en-GB" dirty="0"/>
          </a:p>
        </p:txBody>
      </p:sp>
      <p:pic>
        <p:nvPicPr>
          <p:cNvPr id="11" name="Picture 10" descr="Logo&#10;&#10;Description automatically generated">
            <a:extLst>
              <a:ext uri="{FF2B5EF4-FFF2-40B4-BE49-F238E27FC236}">
                <a16:creationId xmlns:a16="http://schemas.microsoft.com/office/drawing/2014/main" id="{510AB182-0021-2C74-7DCB-9065B3AD4D3A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657" y="6102788"/>
            <a:ext cx="685800" cy="685800"/>
          </a:xfrm>
          <a:prstGeom prst="rect">
            <a:avLst/>
          </a:prstGeom>
        </p:spPr>
      </p:pic>
      <p:sp>
        <p:nvSpPr>
          <p:cNvPr id="12" name="Title 10">
            <a:extLst>
              <a:ext uri="{FF2B5EF4-FFF2-40B4-BE49-F238E27FC236}">
                <a16:creationId xmlns:a16="http://schemas.microsoft.com/office/drawing/2014/main" id="{92B9806B-DA07-7212-9F1A-6E37C01E60C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609600" y="527941"/>
            <a:ext cx="10972800" cy="550527"/>
          </a:xfrm>
        </p:spPr>
        <p:txBody>
          <a:bodyPr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r>
              <a:rPr lang="en-US"/>
              <a:t>CLICK TO EDIT TITLE</a:t>
            </a:r>
            <a:endParaRPr lang="en-VN"/>
          </a:p>
        </p:txBody>
      </p:sp>
      <p:sp>
        <p:nvSpPr>
          <p:cNvPr id="13" name="Subtitle 2">
            <a:extLst>
              <a:ext uri="{FF2B5EF4-FFF2-40B4-BE49-F238E27FC236}">
                <a16:creationId xmlns:a16="http://schemas.microsoft.com/office/drawing/2014/main" id="{78468F1E-0D20-BD19-A0AB-CFECC5251ADB}"/>
              </a:ext>
            </a:extLst>
          </p:cNvPr>
          <p:cNvSpPr>
            <a:spLocks noGrp="1"/>
          </p:cNvSpPr>
          <p:nvPr>
            <p:ph type="subTitle" idx="13" hasCustomPrompt="1"/>
          </p:nvPr>
        </p:nvSpPr>
        <p:spPr>
          <a:xfrm>
            <a:off x="609600" y="1022037"/>
            <a:ext cx="10972800" cy="369332"/>
          </a:xfrm>
        </p:spPr>
        <p:txBody>
          <a:bodyPr anchor="t">
            <a:spAutoFit/>
          </a:bodyPr>
          <a:lstStyle>
            <a:lvl1pPr marL="0" indent="0" algn="l">
              <a:buNone/>
              <a:defRPr sz="2000" b="1" i="0">
                <a:solidFill>
                  <a:schemeClr val="accent2"/>
                </a:solidFill>
                <a:latin typeface="Gotham" pitchFamily="50" charset="0"/>
                <a:cs typeface="Gotham" pitchFamily="50" charset="0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pic>
        <p:nvPicPr>
          <p:cNvPr id="15" name="Picture 14" descr="Shape, circle&#10;&#10;Description automatically generated">
            <a:extLst>
              <a:ext uri="{FF2B5EF4-FFF2-40B4-BE49-F238E27FC236}">
                <a16:creationId xmlns:a16="http://schemas.microsoft.com/office/drawing/2014/main" id="{8AF955C2-9164-202A-18B7-AEF8843949E5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058465" cy="11336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0058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slideLayout" Target="../slideLayouts/slideLayout26.xml"/><Relationship Id="rId39" Type="http://schemas.openxmlformats.org/officeDocument/2006/relationships/slideLayout" Target="../slideLayouts/slideLayout39.xml"/><Relationship Id="rId21" Type="http://schemas.openxmlformats.org/officeDocument/2006/relationships/slideLayout" Target="../slideLayouts/slideLayout21.xml"/><Relationship Id="rId34" Type="http://schemas.openxmlformats.org/officeDocument/2006/relationships/slideLayout" Target="../slideLayouts/slideLayout34.xml"/><Relationship Id="rId42" Type="http://schemas.openxmlformats.org/officeDocument/2006/relationships/theme" Target="../theme/theme1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29" Type="http://schemas.openxmlformats.org/officeDocument/2006/relationships/slideLayout" Target="../slideLayouts/slideLayout29.xml"/><Relationship Id="rId41" Type="http://schemas.openxmlformats.org/officeDocument/2006/relationships/slideLayout" Target="../slideLayouts/slideLayout4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32" Type="http://schemas.openxmlformats.org/officeDocument/2006/relationships/slideLayout" Target="../slideLayouts/slideLayout32.xml"/><Relationship Id="rId37" Type="http://schemas.openxmlformats.org/officeDocument/2006/relationships/slideLayout" Target="../slideLayouts/slideLayout37.xml"/><Relationship Id="rId40" Type="http://schemas.openxmlformats.org/officeDocument/2006/relationships/slideLayout" Target="../slideLayouts/slideLayout40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28" Type="http://schemas.openxmlformats.org/officeDocument/2006/relationships/slideLayout" Target="../slideLayouts/slideLayout28.xml"/><Relationship Id="rId36" Type="http://schemas.openxmlformats.org/officeDocument/2006/relationships/slideLayout" Target="../slideLayouts/slideLayout36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31" Type="http://schemas.openxmlformats.org/officeDocument/2006/relationships/slideLayout" Target="../slideLayouts/slideLayout3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Relationship Id="rId27" Type="http://schemas.openxmlformats.org/officeDocument/2006/relationships/slideLayout" Target="../slideLayouts/slideLayout27.xml"/><Relationship Id="rId30" Type="http://schemas.openxmlformats.org/officeDocument/2006/relationships/slideLayout" Target="../slideLayouts/slideLayout30.xml"/><Relationship Id="rId35" Type="http://schemas.openxmlformats.org/officeDocument/2006/relationships/slideLayout" Target="../slideLayouts/slideLayout35.xml"/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33" Type="http://schemas.openxmlformats.org/officeDocument/2006/relationships/slideLayout" Target="../slideLayouts/slideLayout33.xml"/><Relationship Id="rId38" Type="http://schemas.openxmlformats.org/officeDocument/2006/relationships/slideLayout" Target="../slideLayouts/slideLayout3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E1725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C166F2CE-1BCB-7645-AD51-501C44A42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09600" y="527942"/>
            <a:ext cx="10972800" cy="55052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56EF55A-6C83-3A47-B573-374DB198E417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09600" y="1682944"/>
            <a:ext cx="10972800" cy="449401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8045679-0664-274E-9932-959833CF4A0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09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01/12/2021</a:t>
            </a:r>
            <a:endParaRPr lang="en-GB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9591B5E-FA47-3D46-BDD6-7F446FECA9D6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bg1"/>
                </a:solidFill>
              </a:defRPr>
            </a:lvl1pPr>
          </a:lstStyle>
          <a:p>
            <a:endParaRPr lang="en-GB" dirty="0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2E85014-442E-BC4E-A5AA-1EF0AD92BA3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839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</a:defRPr>
            </a:lvl1pPr>
          </a:lstStyle>
          <a:p>
            <a:fld id="{FEA5DA3C-575A-CF42-BD85-E3A94EE6EC19}" type="slidenum">
              <a:rPr lang="en-GB" smtClean="0"/>
              <a:t>‹#›</a:t>
            </a:fld>
            <a:endParaRPr lang="en-GB" dirty="0"/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2EFB9615-547D-0134-E92A-42B1FD682DA4}"/>
              </a:ext>
            </a:extLst>
          </p:cNvPr>
          <p:cNvGrpSpPr/>
          <p:nvPr userDrawn="1"/>
        </p:nvGrpSpPr>
        <p:grpSpPr>
          <a:xfrm>
            <a:off x="699540" y="6972300"/>
            <a:ext cx="10808716" cy="365125"/>
            <a:chOff x="609600" y="6981825"/>
            <a:chExt cx="10972800" cy="981075"/>
          </a:xfrm>
        </p:grpSpPr>
        <p:cxnSp>
          <p:nvCxnSpPr>
            <p:cNvPr id="18" name="Straight Connector 17">
              <a:extLst>
                <a:ext uri="{FF2B5EF4-FFF2-40B4-BE49-F238E27FC236}">
                  <a16:creationId xmlns:a16="http://schemas.microsoft.com/office/drawing/2014/main" id="{D3D8BFB5-8617-CE0A-37AF-D8BA1C6BF7AD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6096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>
              <a:extLst>
                <a:ext uri="{FF2B5EF4-FFF2-40B4-BE49-F238E27FC236}">
                  <a16:creationId xmlns:a16="http://schemas.microsoft.com/office/drawing/2014/main" id="{DA0B4A36-4DBF-3662-2B39-50CD06397F30}"/>
                </a:ext>
              </a:extLst>
            </p:cNvPr>
            <p:cNvCxnSpPr>
              <a:cxnSpLocks/>
            </p:cNvCxnSpPr>
            <p:nvPr userDrawn="1"/>
          </p:nvCxnSpPr>
          <p:spPr>
            <a:xfrm>
              <a:off x="11582400" y="6981825"/>
              <a:ext cx="0" cy="981075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38" name="Group 37">
            <a:extLst>
              <a:ext uri="{FF2B5EF4-FFF2-40B4-BE49-F238E27FC236}">
                <a16:creationId xmlns:a16="http://schemas.microsoft.com/office/drawing/2014/main" id="{D2A91825-1EF4-0EC5-C741-3D9594377F88}"/>
              </a:ext>
            </a:extLst>
          </p:cNvPr>
          <p:cNvGrpSpPr/>
          <p:nvPr userDrawn="1"/>
        </p:nvGrpSpPr>
        <p:grpSpPr>
          <a:xfrm>
            <a:off x="699539" y="-569060"/>
            <a:ext cx="10808717" cy="522407"/>
            <a:chOff x="609599" y="-597635"/>
            <a:chExt cx="10972801" cy="522407"/>
          </a:xfrm>
        </p:grpSpPr>
        <p:grpSp>
          <p:nvGrpSpPr>
            <p:cNvPr id="22" name="Group 21">
              <a:extLst>
                <a:ext uri="{FF2B5EF4-FFF2-40B4-BE49-F238E27FC236}">
                  <a16:creationId xmlns:a16="http://schemas.microsoft.com/office/drawing/2014/main" id="{7597F2DE-00DB-0AF2-E932-F946BAF2CB3D}"/>
                </a:ext>
              </a:extLst>
            </p:cNvPr>
            <p:cNvGrpSpPr/>
            <p:nvPr userDrawn="1"/>
          </p:nvGrpSpPr>
          <p:grpSpPr>
            <a:xfrm>
              <a:off x="609600" y="-597635"/>
              <a:ext cx="10972800" cy="473810"/>
              <a:chOff x="609600" y="-1104900"/>
              <a:chExt cx="10972800" cy="981075"/>
            </a:xfrm>
          </p:grpSpPr>
          <p:cxnSp>
            <p:nvCxnSpPr>
              <p:cNvPr id="8" name="Straight Connector 7">
                <a:extLst>
                  <a:ext uri="{FF2B5EF4-FFF2-40B4-BE49-F238E27FC236}">
                    <a16:creationId xmlns:a16="http://schemas.microsoft.com/office/drawing/2014/main" id="{B7D7052E-2235-9709-3D6B-716128B58CA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6096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0" name="Straight Connector 9">
                <a:extLst>
                  <a:ext uri="{FF2B5EF4-FFF2-40B4-BE49-F238E27FC236}">
                    <a16:creationId xmlns:a16="http://schemas.microsoft.com/office/drawing/2014/main" id="{91C0C72F-3D01-8021-195C-56678821874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>
                <a:off x="11582400" y="-1104900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EAF918F0-1DF3-5FEF-A7B4-792B6F99BCB8}"/>
                </a:ext>
              </a:extLst>
            </p:cNvPr>
            <p:cNvSpPr txBox="1"/>
            <p:nvPr userDrawn="1"/>
          </p:nvSpPr>
          <p:spPr>
            <a:xfrm>
              <a:off x="609599" y="-306060"/>
              <a:ext cx="971550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l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left margin</a:t>
              </a:r>
            </a:p>
          </p:txBody>
        </p:sp>
        <p:sp>
          <p:nvSpPr>
            <p:cNvPr id="23" name="TextBox 22">
              <a:extLst>
                <a:ext uri="{FF2B5EF4-FFF2-40B4-BE49-F238E27FC236}">
                  <a16:creationId xmlns:a16="http://schemas.microsoft.com/office/drawing/2014/main" id="{D7C0CFB4-6DF0-5300-4DA0-673D02B99FF5}"/>
                </a:ext>
              </a:extLst>
            </p:cNvPr>
            <p:cNvSpPr txBox="1"/>
            <p:nvPr userDrawn="1"/>
          </p:nvSpPr>
          <p:spPr>
            <a:xfrm>
              <a:off x="10496567" y="-306060"/>
              <a:ext cx="1085833" cy="2308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right margin</a:t>
              </a:r>
            </a:p>
          </p:txBody>
        </p:sp>
      </p:grpSp>
      <p:grpSp>
        <p:nvGrpSpPr>
          <p:cNvPr id="37" name="Group 36">
            <a:extLst>
              <a:ext uri="{FF2B5EF4-FFF2-40B4-BE49-F238E27FC236}">
                <a16:creationId xmlns:a16="http://schemas.microsoft.com/office/drawing/2014/main" id="{1C40209D-9C2A-90B9-B753-D2835EBF07BF}"/>
              </a:ext>
            </a:extLst>
          </p:cNvPr>
          <p:cNvGrpSpPr/>
          <p:nvPr userDrawn="1"/>
        </p:nvGrpSpPr>
        <p:grpSpPr>
          <a:xfrm>
            <a:off x="-1366160" y="296594"/>
            <a:ext cx="1285877" cy="5898401"/>
            <a:chOff x="-1366160" y="163244"/>
            <a:chExt cx="1285877" cy="5898401"/>
          </a:xfrm>
        </p:grpSpPr>
        <p:sp>
          <p:nvSpPr>
            <p:cNvPr id="24" name="TextBox 23">
              <a:extLst>
                <a:ext uri="{FF2B5EF4-FFF2-40B4-BE49-F238E27FC236}">
                  <a16:creationId xmlns:a16="http://schemas.microsoft.com/office/drawing/2014/main" id="{256F6FE0-5AB2-665B-5B8B-D139819E960E}"/>
                </a:ext>
              </a:extLst>
            </p:cNvPr>
            <p:cNvSpPr txBox="1"/>
            <p:nvPr userDrawn="1"/>
          </p:nvSpPr>
          <p:spPr>
            <a:xfrm>
              <a:off x="-1169233" y="1313221"/>
              <a:ext cx="1088950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5" name="TextBox 24">
              <a:extLst>
                <a:ext uri="{FF2B5EF4-FFF2-40B4-BE49-F238E27FC236}">
                  <a16:creationId xmlns:a16="http://schemas.microsoft.com/office/drawing/2014/main" id="{46164744-F69F-6F5E-329B-C093DAC8748B}"/>
                </a:ext>
              </a:extLst>
            </p:cNvPr>
            <p:cNvSpPr txBox="1"/>
            <p:nvPr userDrawn="1"/>
          </p:nvSpPr>
          <p:spPr>
            <a:xfrm>
              <a:off x="-1366159" y="163244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header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  <p:sp>
          <p:nvSpPr>
            <p:cNvPr id="26" name="TextBox 25">
              <a:extLst>
                <a:ext uri="{FF2B5EF4-FFF2-40B4-BE49-F238E27FC236}">
                  <a16:creationId xmlns:a16="http://schemas.microsoft.com/office/drawing/2014/main" id="{31E02AB4-15B6-0144-71F8-196C3175D43C}"/>
                </a:ext>
              </a:extLst>
            </p:cNvPr>
            <p:cNvSpPr txBox="1"/>
            <p:nvPr userDrawn="1"/>
          </p:nvSpPr>
          <p:spPr>
            <a:xfrm>
              <a:off x="-1366158" y="5682909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content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bottom margin</a:t>
              </a:r>
            </a:p>
          </p:txBody>
        </p:sp>
        <p:grpSp>
          <p:nvGrpSpPr>
            <p:cNvPr id="36" name="Group 35">
              <a:extLst>
                <a:ext uri="{FF2B5EF4-FFF2-40B4-BE49-F238E27FC236}">
                  <a16:creationId xmlns:a16="http://schemas.microsoft.com/office/drawing/2014/main" id="{2552B814-6DFD-BA31-C445-658190D42BD0}"/>
                </a:ext>
              </a:extLst>
            </p:cNvPr>
            <p:cNvGrpSpPr/>
            <p:nvPr userDrawn="1"/>
          </p:nvGrpSpPr>
          <p:grpSpPr>
            <a:xfrm>
              <a:off x="-1259176" y="527942"/>
              <a:ext cx="1088952" cy="5533703"/>
              <a:chOff x="-1358039" y="527942"/>
              <a:chExt cx="1187815" cy="5533703"/>
            </a:xfrm>
          </p:grpSpPr>
          <p:grpSp>
            <p:nvGrpSpPr>
              <p:cNvPr id="28" name="Group 27">
                <a:extLst>
                  <a:ext uri="{FF2B5EF4-FFF2-40B4-BE49-F238E27FC236}">
                    <a16:creationId xmlns:a16="http://schemas.microsoft.com/office/drawing/2014/main" id="{0DDD1221-8437-4E34-98E0-062C419BC728}"/>
                  </a:ext>
                </a:extLst>
              </p:cNvPr>
              <p:cNvGrpSpPr/>
              <p:nvPr userDrawn="1"/>
            </p:nvGrpSpPr>
            <p:grpSpPr>
              <a:xfrm>
                <a:off x="-1358037" y="527942"/>
                <a:ext cx="1187813" cy="5533703"/>
                <a:chOff x="-1439054" y="527942"/>
                <a:chExt cx="1187813" cy="5533703"/>
              </a:xfrm>
            </p:grpSpPr>
            <p:cxnSp>
              <p:nvCxnSpPr>
                <p:cNvPr id="11" name="Straight Connector 10">
                  <a:extLst>
                    <a:ext uri="{FF2B5EF4-FFF2-40B4-BE49-F238E27FC236}">
                      <a16:creationId xmlns:a16="http://schemas.microsoft.com/office/drawing/2014/main" id="{FCEFAB0E-ECB6-4B50-2B86-8C9DA860F806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-65965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3" name="Straight Connector 12">
                  <a:extLst>
                    <a:ext uri="{FF2B5EF4-FFF2-40B4-BE49-F238E27FC236}">
                      <a16:creationId xmlns:a16="http://schemas.microsoft.com/office/drawing/2014/main" id="{30DB30A3-6D0F-C188-9903-F41AA71F380E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54677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5" name="Straight Connector 14">
                  <a:extLst>
                    <a:ext uri="{FF2B5EF4-FFF2-40B4-BE49-F238E27FC236}">
                      <a16:creationId xmlns:a16="http://schemas.microsoft.com/office/drawing/2014/main" id="{043FDA49-D1EB-2E71-F00D-02853E2AEC7D}"/>
                    </a:ext>
                  </a:extLst>
                </p:cNvPr>
                <p:cNvCxnSpPr>
                  <a:cxnSpLocks/>
                </p:cNvCxnSpPr>
                <p:nvPr userDrawn="1"/>
              </p:nvCxnSpPr>
              <p:spPr>
                <a:xfrm rot="5400000">
                  <a:off x="-845147" y="1089038"/>
                  <a:ext cx="0" cy="1187813"/>
                </a:xfrm>
                <a:prstGeom prst="line">
                  <a:avLst/>
                </a:prstGeom>
                <a:ln>
                  <a:solidFill>
                    <a:schemeClr val="accent3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cxnSp>
            <p:nvCxnSpPr>
              <p:cNvPr id="30" name="Straight Connector 29">
                <a:extLst>
                  <a:ext uri="{FF2B5EF4-FFF2-40B4-BE49-F238E27FC236}">
                    <a16:creationId xmlns:a16="http://schemas.microsoft.com/office/drawing/2014/main" id="{FB0822B6-8D6A-6413-A52E-D03F7EB39A8E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-764132" y="413142"/>
                <a:ext cx="0" cy="118781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31" name="TextBox 30">
              <a:extLst>
                <a:ext uri="{FF2B5EF4-FFF2-40B4-BE49-F238E27FC236}">
                  <a16:creationId xmlns:a16="http://schemas.microsoft.com/office/drawing/2014/main" id="{EC37E115-DC93-A1B9-396D-A29271798E23}"/>
                </a:ext>
              </a:extLst>
            </p:cNvPr>
            <p:cNvSpPr txBox="1"/>
            <p:nvPr userDrawn="1"/>
          </p:nvSpPr>
          <p:spPr>
            <a:xfrm>
              <a:off x="-1366160" y="638336"/>
              <a:ext cx="1285875" cy="369332"/>
            </a:xfrm>
            <a:prstGeom prst="rect">
              <a:avLst/>
            </a:prstGeom>
          </p:spPr>
          <p:txBody>
            <a:bodyPr wrap="square" rtlCol="0" anchor="t">
              <a:spAutoFit/>
            </a:bodyPr>
            <a:lstStyle/>
            <a:p>
              <a:pPr algn="r"/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tagline </a:t>
              </a:r>
              <a:b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</a:br>
              <a:r>
                <a:rPr lang="en-US" sz="900" b="0" i="1" dirty="0">
                  <a:solidFill>
                    <a:schemeClr val="accent3"/>
                  </a:solidFill>
                  <a:latin typeface="Gotham" pitchFamily="50" charset="0"/>
                  <a:cs typeface="Gotham" pitchFamily="50" charset="0"/>
                </a:rPr>
                <a:t>top margin</a:t>
              </a:r>
            </a:p>
          </p:txBody>
        </p:sp>
      </p:grpSp>
      <p:grpSp>
        <p:nvGrpSpPr>
          <p:cNvPr id="34" name="Group 33">
            <a:extLst>
              <a:ext uri="{FF2B5EF4-FFF2-40B4-BE49-F238E27FC236}">
                <a16:creationId xmlns:a16="http://schemas.microsoft.com/office/drawing/2014/main" id="{CF9C6009-5965-1CAF-3806-EBA49EE6244D}"/>
              </a:ext>
            </a:extLst>
          </p:cNvPr>
          <p:cNvGrpSpPr/>
          <p:nvPr userDrawn="1"/>
        </p:nvGrpSpPr>
        <p:grpSpPr>
          <a:xfrm>
            <a:off x="12225340" y="661292"/>
            <a:ext cx="642936" cy="5517213"/>
            <a:chOff x="12387265" y="527942"/>
            <a:chExt cx="642936" cy="5517213"/>
          </a:xfrm>
        </p:grpSpPr>
        <p:grpSp>
          <p:nvGrpSpPr>
            <p:cNvPr id="29" name="Group 28">
              <a:extLst>
                <a:ext uri="{FF2B5EF4-FFF2-40B4-BE49-F238E27FC236}">
                  <a16:creationId xmlns:a16="http://schemas.microsoft.com/office/drawing/2014/main" id="{EBF2595B-5EE7-5ED6-2170-CC98F67F23D9}"/>
                </a:ext>
              </a:extLst>
            </p:cNvPr>
            <p:cNvGrpSpPr/>
            <p:nvPr userDrawn="1"/>
          </p:nvGrpSpPr>
          <p:grpSpPr>
            <a:xfrm>
              <a:off x="12387265" y="527942"/>
              <a:ext cx="642936" cy="5517213"/>
              <a:chOff x="12387264" y="527942"/>
              <a:chExt cx="981075" cy="5517213"/>
            </a:xfrm>
          </p:grpSpPr>
          <p:cxnSp>
            <p:nvCxnSpPr>
              <p:cNvPr id="12" name="Straight Connector 11">
                <a:extLst>
                  <a:ext uri="{FF2B5EF4-FFF2-40B4-BE49-F238E27FC236}">
                    <a16:creationId xmlns:a16="http://schemas.microsoft.com/office/drawing/2014/main" id="{2F745D7D-A719-0C6C-C706-6086DF142E4C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37404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4" name="Straight Connector 13">
                <a:extLst>
                  <a:ext uri="{FF2B5EF4-FFF2-40B4-BE49-F238E27FC236}">
                    <a16:creationId xmlns:a16="http://schemas.microsoft.com/office/drawing/2014/main" id="{52A060B2-FADA-175D-6372-8A7E54C03B14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1" y="5554618"/>
                <a:ext cx="0" cy="981073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16" name="Straight Connector 15">
                <a:extLst>
                  <a:ext uri="{FF2B5EF4-FFF2-40B4-BE49-F238E27FC236}">
                    <a16:creationId xmlns:a16="http://schemas.microsoft.com/office/drawing/2014/main" id="{6982C804-13C5-B92E-44EB-33A83D599C8A}"/>
                  </a:ext>
                </a:extLst>
              </p:cNvPr>
              <p:cNvCxnSpPr>
                <a:cxnSpLocks/>
              </p:cNvCxnSpPr>
              <p:nvPr userDrawn="1"/>
            </p:nvCxnSpPr>
            <p:spPr>
              <a:xfrm rot="5400000">
                <a:off x="12877802" y="1192407"/>
                <a:ext cx="0" cy="981075"/>
              </a:xfrm>
              <a:prstGeom prst="line">
                <a:avLst/>
              </a:prstGeom>
              <a:ln>
                <a:solidFill>
                  <a:schemeClr val="accent3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cxnSp>
          <p:nvCxnSpPr>
            <p:cNvPr id="33" name="Straight Connector 32">
              <a:extLst>
                <a:ext uri="{FF2B5EF4-FFF2-40B4-BE49-F238E27FC236}">
                  <a16:creationId xmlns:a16="http://schemas.microsoft.com/office/drawing/2014/main" id="{6BCD141C-AA32-FB52-8BF9-AC28093EC7C7}"/>
                </a:ext>
              </a:extLst>
            </p:cNvPr>
            <p:cNvCxnSpPr>
              <a:cxnSpLocks/>
            </p:cNvCxnSpPr>
            <p:nvPr userDrawn="1"/>
          </p:nvCxnSpPr>
          <p:spPr>
            <a:xfrm rot="5400000">
              <a:off x="12708733" y="685579"/>
              <a:ext cx="0" cy="642936"/>
            </a:xfrm>
            <a:prstGeom prst="line">
              <a:avLst/>
            </a:prstGeom>
            <a:ln>
              <a:solidFill>
                <a:schemeClr val="accent3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268255948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  <p:sldLayoutId id="2147483675" r:id="rId15"/>
    <p:sldLayoutId id="2147483676" r:id="rId16"/>
    <p:sldLayoutId id="2147483677" r:id="rId17"/>
    <p:sldLayoutId id="2147483678" r:id="rId18"/>
    <p:sldLayoutId id="2147483679" r:id="rId19"/>
    <p:sldLayoutId id="2147483680" r:id="rId20"/>
    <p:sldLayoutId id="2147483681" r:id="rId21"/>
    <p:sldLayoutId id="2147483682" r:id="rId22"/>
    <p:sldLayoutId id="2147483683" r:id="rId23"/>
    <p:sldLayoutId id="2147483684" r:id="rId24"/>
    <p:sldLayoutId id="2147483685" r:id="rId25"/>
    <p:sldLayoutId id="2147483686" r:id="rId26"/>
    <p:sldLayoutId id="2147483687" r:id="rId27"/>
    <p:sldLayoutId id="2147483688" r:id="rId28"/>
    <p:sldLayoutId id="2147483689" r:id="rId29"/>
    <p:sldLayoutId id="2147483690" r:id="rId30"/>
    <p:sldLayoutId id="2147483691" r:id="rId31"/>
    <p:sldLayoutId id="2147483692" r:id="rId32"/>
    <p:sldLayoutId id="2147483693" r:id="rId33"/>
    <p:sldLayoutId id="2147483694" r:id="rId34"/>
    <p:sldLayoutId id="2147483695" r:id="rId35"/>
    <p:sldLayoutId id="2147483696" r:id="rId36"/>
    <p:sldLayoutId id="2147483697" r:id="rId37"/>
    <p:sldLayoutId id="2147483698" r:id="rId38"/>
    <p:sldLayoutId id="2147483699" r:id="rId39"/>
    <p:sldLayoutId id="2147483700" r:id="rId40"/>
    <p:sldLayoutId id="2147483701" r:id="rId41"/>
  </p:sldLayoutIdLst>
  <p:hf hdr="0" ftr="0" dt="0"/>
  <p:txStyles>
    <p:titleStyle>
      <a:lvl1pPr algn="l" defTabSz="914400" rtl="0" eaLnBrk="1" latinLnBrk="0" hangingPunct="1">
        <a:lnSpc>
          <a:spcPct val="100000"/>
        </a:lnSpc>
        <a:spcBef>
          <a:spcPct val="0"/>
        </a:spcBef>
        <a:buNone/>
        <a:defRPr lang="en-GB" sz="2800" kern="1200">
          <a:solidFill>
            <a:schemeClr val="bg1"/>
          </a:solidFill>
          <a:latin typeface="Conthrax Heavy" panose="020B0907020201080204" pitchFamily="34" charset="0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24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20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00000"/>
        </a:lnSpc>
        <a:spcBef>
          <a:spcPts val="5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bg1"/>
          </a:solidFill>
          <a:latin typeface="GOTHAM-BOOK" panose="02000504050000020004" pitchFamily="2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1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1419E864-FED8-7BF9-F442-612D53D3C2B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87151" y="259220"/>
            <a:ext cx="7608849" cy="550527"/>
          </a:xfrm>
        </p:spPr>
        <p:txBody>
          <a:bodyPr>
            <a:normAutofit/>
          </a:bodyPr>
          <a:lstStyle/>
          <a:p>
            <a:r>
              <a:rPr lang="en-US" dirty="0"/>
              <a:t>PROJECT REFERENCES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B0550EEE-E4D1-3FCD-53C5-3152AD9E5CA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11021829" y="6057645"/>
            <a:ext cx="549166" cy="365125"/>
          </a:xfrm>
        </p:spPr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D59C6C06-AE23-5E4F-9A17-3EC4411F23ED}" type="slidenum">
              <a:rPr kumimoji="0" lang="en-GB" sz="1200" b="1" i="0" u="none" strike="noStrike" kern="1200" cap="none" spc="0" normalizeH="0" baseline="0" noProof="0" smtClean="0">
                <a:ln>
                  <a:noFill/>
                </a:ln>
                <a:solidFill>
                  <a:srgbClr val="000000">
                    <a:lumMod val="50000"/>
                    <a:lumOff val="50000"/>
                  </a:srgbClr>
                </a:solidFill>
                <a:effectLst/>
                <a:uLnTx/>
                <a:uFillTx/>
                <a:latin typeface="GOTHAM-BOOK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1" i="0" u="none" strike="noStrike" kern="1200" cap="none" spc="0" normalizeH="0" baseline="0" noProof="0" dirty="0">
              <a:ln>
                <a:noFill/>
              </a:ln>
              <a:solidFill>
                <a:srgbClr val="000000">
                  <a:lumMod val="50000"/>
                  <a:lumOff val="50000"/>
                </a:srgbClr>
              </a:solidFill>
              <a:effectLst/>
              <a:uLnTx/>
              <a:uFillTx/>
              <a:latin typeface="GOTHAM-BOOK"/>
              <a:ea typeface="+mn-ea"/>
              <a:cs typeface="+mn-cs"/>
            </a:endParaRPr>
          </a:p>
        </p:txBody>
      </p:sp>
      <p:sp>
        <p:nvSpPr>
          <p:cNvPr id="156" name="object 2">
            <a:extLst>
              <a:ext uri="{FF2B5EF4-FFF2-40B4-BE49-F238E27FC236}">
                <a16:creationId xmlns:a16="http://schemas.microsoft.com/office/drawing/2014/main" id="{A70B7BC0-762B-B34F-83E2-313C8FF5ED61}"/>
              </a:ext>
            </a:extLst>
          </p:cNvPr>
          <p:cNvSpPr txBox="1"/>
          <p:nvPr/>
        </p:nvSpPr>
        <p:spPr>
          <a:xfrm>
            <a:off x="701445" y="1333661"/>
            <a:ext cx="984885" cy="765466"/>
          </a:xfrm>
          <a:prstGeom prst="rect">
            <a:avLst/>
          </a:prstGeom>
        </p:spPr>
        <p:txBody>
          <a:bodyPr vert="horz" wrap="square" lIns="0" tIns="8255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6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Dimensions: Commodity: Origin: Destination: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57" name="object 3">
            <a:extLst>
              <a:ext uri="{FF2B5EF4-FFF2-40B4-BE49-F238E27FC236}">
                <a16:creationId xmlns:a16="http://schemas.microsoft.com/office/drawing/2014/main" id="{0B27309A-7ACA-E699-F70E-A8384C80E15A}"/>
              </a:ext>
            </a:extLst>
          </p:cNvPr>
          <p:cNvSpPr txBox="1"/>
          <p:nvPr/>
        </p:nvSpPr>
        <p:spPr>
          <a:xfrm>
            <a:off x="1882919" y="1336502"/>
            <a:ext cx="2908935" cy="772006"/>
          </a:xfrm>
          <a:prstGeom prst="rect">
            <a:avLst/>
          </a:prstGeom>
        </p:spPr>
        <p:txBody>
          <a:bodyPr vert="horz" wrap="square" lIns="0" tIns="20320" rIns="0" bIns="0" rtlCol="0">
            <a:spAutoFit/>
          </a:bodyPr>
          <a:lstStyle/>
          <a:p>
            <a:pPr marL="12700" marR="5080" lvl="0" indent="0" defTabSz="914400" eaLnBrk="1" fontAlgn="auto" latinLnBrk="0" hangingPunct="1">
              <a:spcBef>
                <a:spcPts val="16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101.5 x 52.5 x 31 m – 7,000 metric tons Drydock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 Tau, Vietnam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2700" marR="0" lvl="0" indent="0" defTabSz="914400" eaLnBrk="1" fontAlgn="auto" latinLnBrk="0" hangingPunct="1">
              <a:spcBef>
                <a:spcPts val="75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Balamban, Philippines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</p:txBody>
      </p:sp>
      <p:sp>
        <p:nvSpPr>
          <p:cNvPr id="158" name="object 4">
            <a:extLst>
              <a:ext uri="{FF2B5EF4-FFF2-40B4-BE49-F238E27FC236}">
                <a16:creationId xmlns:a16="http://schemas.microsoft.com/office/drawing/2014/main" id="{C1911DE3-2AFE-CE6C-1121-53069AF1E413}"/>
              </a:ext>
            </a:extLst>
          </p:cNvPr>
          <p:cNvSpPr txBox="1"/>
          <p:nvPr/>
        </p:nvSpPr>
        <p:spPr>
          <a:xfrm>
            <a:off x="701445" y="2247313"/>
            <a:ext cx="4950460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sz="1200" u="none" strike="noStrike" kern="0" cap="none" normalizeH="0" baseline="0" noProof="0" dirty="0">
                <a:ln>
                  <a:noFill/>
                </a:ln>
                <a:solidFill>
                  <a:srgbClr val="005FAA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Scope:</a:t>
            </a:r>
            <a:endParaRPr kumimoji="0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sp>
        <p:nvSpPr>
          <p:cNvPr id="159" name="object 6">
            <a:extLst>
              <a:ext uri="{FF2B5EF4-FFF2-40B4-BE49-F238E27FC236}">
                <a16:creationId xmlns:a16="http://schemas.microsoft.com/office/drawing/2014/main" id="{3EE0492E-BE7E-7597-9391-B0B247C17964}"/>
              </a:ext>
            </a:extLst>
          </p:cNvPr>
          <p:cNvSpPr txBox="1"/>
          <p:nvPr/>
        </p:nvSpPr>
        <p:spPr>
          <a:xfrm>
            <a:off x="652381" y="823194"/>
            <a:ext cx="6211205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0" lvl="0" indent="0" defTabSz="914400" eaLnBrk="1" fontAlgn="auto" latinLnBrk="0" hangingPunct="1">
              <a:lnSpc>
                <a:spcPct val="100000"/>
              </a:lnSpc>
              <a:spcBef>
                <a:spcPts val="100"/>
              </a:spcBef>
              <a:spcAft>
                <a:spcPts val="0"/>
              </a:spcAft>
              <a:buClrTx/>
              <a:buSzTx/>
              <a:buFontTx/>
              <a:buNone/>
              <a:tabLst>
                <a:tab pos="2052955" algn="l"/>
              </a:tabLst>
              <a:defRPr/>
            </a:pPr>
            <a:r>
              <a:rPr kumimoji="0" sz="2000" u="none" strike="noStrike" kern="0" cap="none" normalizeH="0" baseline="0" noProof="0" dirty="0">
                <a:ln>
                  <a:noFill/>
                </a:ln>
                <a:solidFill>
                  <a:srgbClr val="41B866"/>
                </a:solidFill>
                <a:effectLst/>
                <a:uLnTx/>
                <a:uFillTx/>
                <a:latin typeface="Gotham Medium" pitchFamily="2" charset="0"/>
                <a:cs typeface="Gotham Medium" pitchFamily="2" charset="0"/>
              </a:rPr>
              <a:t>CASE STUDY –	SEMI-SUBMERSIBLE (1/2)</a:t>
            </a:r>
            <a:endParaRPr kumimoji="0" sz="20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 Medium" pitchFamily="2" charset="0"/>
              <a:cs typeface="Gotham Medium" pitchFamily="2" charset="0"/>
            </a:endParaRPr>
          </a:p>
        </p:txBody>
      </p:sp>
      <p:pic>
        <p:nvPicPr>
          <p:cNvPr id="160" name="object 7">
            <a:extLst>
              <a:ext uri="{FF2B5EF4-FFF2-40B4-BE49-F238E27FC236}">
                <a16:creationId xmlns:a16="http://schemas.microsoft.com/office/drawing/2014/main" id="{ADCCC7AE-45F3-B8C9-246F-540A564CC88C}"/>
              </a:ext>
            </a:extLst>
          </p:cNvPr>
          <p:cNvPicPr/>
          <p:nvPr/>
        </p:nvPicPr>
        <p:blipFill>
          <a:blip r:embed="rId2" cstate="print"/>
          <a:stretch>
            <a:fillRect/>
          </a:stretch>
        </p:blipFill>
        <p:spPr>
          <a:xfrm>
            <a:off x="7791691" y="3192160"/>
            <a:ext cx="3667431" cy="2688419"/>
          </a:xfrm>
          <a:prstGeom prst="rect">
            <a:avLst/>
          </a:prstGeom>
        </p:spPr>
      </p:pic>
      <p:pic>
        <p:nvPicPr>
          <p:cNvPr id="161" name="object 8">
            <a:extLst>
              <a:ext uri="{FF2B5EF4-FFF2-40B4-BE49-F238E27FC236}">
                <a16:creationId xmlns:a16="http://schemas.microsoft.com/office/drawing/2014/main" id="{3EB13E26-D4C8-D7E7-C6DE-3A2383689889}"/>
              </a:ext>
            </a:extLst>
          </p:cNvPr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7791691" y="633925"/>
            <a:ext cx="3667431" cy="2442156"/>
          </a:xfrm>
          <a:prstGeom prst="rect">
            <a:avLst/>
          </a:prstGeom>
        </p:spPr>
      </p:pic>
      <p:sp>
        <p:nvSpPr>
          <p:cNvPr id="162" name="TextBox 161">
            <a:extLst>
              <a:ext uri="{FF2B5EF4-FFF2-40B4-BE49-F238E27FC236}">
                <a16:creationId xmlns:a16="http://schemas.microsoft.com/office/drawing/2014/main" id="{4EC7EE14-44BA-C54C-996B-2A5142846236}"/>
              </a:ext>
            </a:extLst>
          </p:cNvPr>
          <p:cNvSpPr txBox="1"/>
          <p:nvPr/>
        </p:nvSpPr>
        <p:spPr>
          <a:xfrm>
            <a:off x="1794418" y="2233866"/>
            <a:ext cx="5803169" cy="399340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184150" marR="208915" lvl="0" indent="-171450" algn="just" defTabSz="914400" eaLnBrk="1" fontAlgn="auto" latinLnBrk="0" hangingPunct="1">
              <a:spcBef>
                <a:spcPts val="7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Chartering Semi-submersible Vessel for two Different Cargo Owners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99695" lvl="0" indent="-171450" algn="just" defTabSz="914400" eaLnBrk="1" fontAlgn="auto" latinLnBrk="0" hangingPunct="1">
              <a:spcBef>
                <a:spcPts val="3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Initially the Drydock was Supposed to be Dry-towed, but FLS Managed to Pair the Dock Together with a </a:t>
            </a: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Liftboat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. This way Both Owners Benefited From Each Other.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34290" lvl="0" indent="-171450" algn="just" defTabSz="914400" eaLnBrk="1" fontAlgn="auto" latinLnBrk="0" hangingPunct="1">
              <a:spcBef>
                <a:spcPts val="6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FLS Coordinated Towing From Ho Chi Minh City to Anchorage Outside of </a:t>
            </a: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Vung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Tau Port.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5080" lvl="0" indent="-171450" algn="just" defTabSz="914400" eaLnBrk="1" fontAlgn="auto" latinLnBrk="0" hangingPunct="1">
              <a:spcBef>
                <a:spcPts val="3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Some of the Most Powerful Tugs in Vietnam Were Required to Position the Dock Overnight Just in Time for Readiness of M/V XIANG YUN KOU.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51435" lvl="0" indent="-171450" algn="just" defTabSz="914400" eaLnBrk="1" fontAlgn="auto" latinLnBrk="0" hangingPunct="1">
              <a:spcBef>
                <a:spcPts val="6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The Port Authority Issued Strict Operational </a:t>
            </a:r>
            <a:r>
              <a:rPr kumimoji="0" lang="en-GB" sz="1200" u="none" strike="noStrike" kern="0" cap="none" normalizeH="0" baseline="0" noProof="0" dirty="0" err="1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Saftey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 Guidelines That Have Been Fully Satisfied.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149860" lvl="0" indent="-171450" algn="just" defTabSz="914400" eaLnBrk="1" fontAlgn="auto" latinLnBrk="0" hangingPunct="1">
              <a:spcBef>
                <a:spcPts val="3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FLS was the Communication Tool Between Cargo and Vessel Owners, Customs, Port Authority, Tug Operators, Marine Warranty Surveyors and Stevedores.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84150" marR="80010" lvl="0" indent="-171450" algn="just" defTabSz="914400" eaLnBrk="1" fontAlgn="auto" latinLnBrk="0" hangingPunct="1">
              <a:spcBef>
                <a:spcPts val="65"/>
              </a:spcBef>
              <a:spcAft>
                <a:spcPts val="600"/>
              </a:spcAft>
              <a:buClr>
                <a:srgbClr val="0B68B1"/>
              </a:buClr>
              <a:buSzTx/>
              <a:buFont typeface="Arial" panose="020B0604020202020204" pitchFamily="34" charset="0"/>
              <a:buChar char="•"/>
              <a:tabLst>
                <a:tab pos="184150" algn="l"/>
              </a:tabLst>
              <a:defRPr/>
            </a:pP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Our Port Captains Have Been on Scene For an Entire Week to Accompany both Assets From Their Origins Until Departure</a:t>
            </a:r>
            <a:r>
              <a:rPr lang="en-GB" sz="1200" kern="0" dirty="0">
                <a:solidFill>
                  <a:sysClr val="windowText" lastClr="000000"/>
                </a:solidFill>
                <a:latin typeface="Gotham" pitchFamily="2" charset="0"/>
                <a:cs typeface="Gotham" pitchFamily="2" charset="0"/>
              </a:rPr>
              <a:t> </a:t>
            </a:r>
            <a:r>
              <a:rPr kumimoji="0" lang="en-GB" sz="1200" u="none" strike="noStrike" kern="0" cap="none" normalizeH="0" baseline="0" noProof="0" dirty="0">
                <a:ln>
                  <a:noFill/>
                </a:ln>
                <a:solidFill>
                  <a:srgbClr val="1D1D1B"/>
                </a:solidFill>
                <a:effectLst/>
                <a:uLnTx/>
                <a:uFillTx/>
                <a:latin typeface="Gotham" pitchFamily="2" charset="0"/>
                <a:cs typeface="Gotham" pitchFamily="2" charset="0"/>
              </a:rPr>
              <a:t>out of Vietnam Waters.</a:t>
            </a:r>
            <a:endParaRPr kumimoji="0" lang="en-GB" sz="1200" u="none" strike="noStrike" kern="0" cap="none" normalizeH="0" baseline="0" noProof="0" dirty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  <a:latin typeface="Gotham" pitchFamily="2" charset="0"/>
              <a:cs typeface="Gotham" pitchFamily="2" charset="0"/>
            </a:endParaRPr>
          </a:p>
          <a:p>
            <a:pPr marL="171450" indent="-171450" algn="just">
              <a:spcAft>
                <a:spcPts val="600"/>
              </a:spcAft>
              <a:buClr>
                <a:srgbClr val="0B68B1"/>
              </a:buClr>
              <a:buFont typeface="Arial" panose="020B0604020202020204" pitchFamily="34" charset="0"/>
              <a:buChar char="•"/>
            </a:pPr>
            <a:endParaRPr lang="en-VN" sz="1200" dirty="0">
              <a:latin typeface="Gotham" pitchFamily="2" charset="0"/>
              <a:cs typeface="Gotham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83154095"/>
      </p:ext>
    </p:extLst>
  </p:cSld>
  <p:clrMapOvr>
    <a:masterClrMapping/>
  </p:clrMapOvr>
</p:sld>
</file>

<file path=ppt/theme/theme1.xml><?xml version="1.0" encoding="utf-8"?>
<a:theme xmlns:a="http://schemas.openxmlformats.org/drawingml/2006/main" name="FLS">
  <a:themeElements>
    <a:clrScheme name="Custom 26">
      <a:dk1>
        <a:srgbClr val="000000"/>
      </a:dk1>
      <a:lt1>
        <a:srgbClr val="FFFFFF"/>
      </a:lt1>
      <a:dk2>
        <a:srgbClr val="44546A"/>
      </a:dk2>
      <a:lt2>
        <a:srgbClr val="E7E6E6"/>
      </a:lt2>
      <a:accent1>
        <a:srgbClr val="1467B1"/>
      </a:accent1>
      <a:accent2>
        <a:srgbClr val="41B866"/>
      </a:accent2>
      <a:accent3>
        <a:srgbClr val="2BABE1"/>
      </a:accent3>
      <a:accent4>
        <a:srgbClr val="0E8932"/>
      </a:accent4>
      <a:accent5>
        <a:srgbClr val="616266"/>
      </a:accent5>
      <a:accent6>
        <a:srgbClr val="C1C2C5"/>
      </a:accent6>
      <a:hlink>
        <a:srgbClr val="0563C1"/>
      </a:hlink>
      <a:folHlink>
        <a:srgbClr val="954F72"/>
      </a:folHlink>
    </a:clrScheme>
    <a:fontScheme name="Custom 1">
      <a:majorFont>
        <a:latin typeface="Conthrax Bold"/>
        <a:ea typeface=""/>
        <a:cs typeface=""/>
      </a:majorFont>
      <a:minorFont>
        <a:latin typeface="GOTHAM-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noFill/>
        <a:ln w="9545" cap="flat">
          <a:solidFill>
            <a:srgbClr val="0F1826"/>
          </a:solidFill>
          <a:prstDash val="solid"/>
          <a:miter/>
        </a:ln>
      </a:spPr>
      <a:bodyPr rtlCol="0" anchor="ctr"/>
      <a:lstStyle>
        <a:defPPr algn="l">
          <a:defRPr/>
        </a:defPPr>
      </a:lstStyle>
    </a:spDef>
    <a:txDef>
      <a:spPr/>
      <a:bodyPr wrap="square" anchor="t">
        <a:spAutoFit/>
      </a:bodyPr>
      <a:lstStyle>
        <a:defPPr algn="l">
          <a:defRPr sz="2000" b="1" smtClean="0">
            <a:latin typeface="Gotham" pitchFamily="50" charset="0"/>
            <a:cs typeface="Gotham" pitchFamily="50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FLS" id="{4A21F7C2-5778-0D49-A11C-2814791DDE87}" vid="{39BAFC87-943C-4548-821F-847411C83593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141</TotalTime>
  <Words>185</Words>
  <Application>Microsoft Macintosh PowerPoint</Application>
  <PresentationFormat>Widescreen</PresentationFormat>
  <Paragraphs>15</Paragraphs>
  <Slides>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</vt:i4>
      </vt:variant>
    </vt:vector>
  </HeadingPairs>
  <TitlesOfParts>
    <vt:vector size="10" baseType="lpstr">
      <vt:lpstr>Arial</vt:lpstr>
      <vt:lpstr>CONTHRAX HEAVY</vt:lpstr>
      <vt:lpstr>CONTHRAX HEAVY</vt:lpstr>
      <vt:lpstr>Conthrax Sb</vt:lpstr>
      <vt:lpstr>Gotham</vt:lpstr>
      <vt:lpstr>Gotham Medium</vt:lpstr>
      <vt:lpstr>GOTHAM-BOOK</vt:lpstr>
      <vt:lpstr>GOTHAM-MEDIUM</vt:lpstr>
      <vt:lpstr>FLS</vt:lpstr>
      <vt:lpstr>PROJECT REFERENCES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FLS LOGISTICS CASE STUDY</dc:title>
  <dc:creator>Anh Phuong Nguyen</dc:creator>
  <cp:lastModifiedBy>hv@mg.limited</cp:lastModifiedBy>
  <cp:revision>27</cp:revision>
  <dcterms:created xsi:type="dcterms:W3CDTF">2025-03-05T08:42:18Z</dcterms:created>
  <dcterms:modified xsi:type="dcterms:W3CDTF">2025-04-21T07:11:18Z</dcterms:modified>
</cp:coreProperties>
</file>