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0" d="100"/>
          <a:sy n="100" d="100"/>
        </p:scale>
        <p:origin x="112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92" name="Text Placeholder 1">
            <a:extLst>
              <a:ext uri="{FF2B5EF4-FFF2-40B4-BE49-F238E27FC236}">
                <a16:creationId xmlns:a16="http://schemas.microsoft.com/office/drawing/2014/main" id="{266A932E-2FB6-E4D8-C874-E225B0A041DF}"/>
              </a:ext>
            </a:extLst>
          </p:cNvPr>
          <p:cNvSpPr txBox="1">
            <a:spLocks/>
          </p:cNvSpPr>
          <p:nvPr/>
        </p:nvSpPr>
        <p:spPr>
          <a:xfrm>
            <a:off x="640132" y="1389695"/>
            <a:ext cx="4747414" cy="1200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Heavy mining equipment shipment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E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cs typeface="Gotham" pitchFamily="2" charset="0"/>
              </a:rPr>
              <a:t>xcavators, soil dozer, mining dump truck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POL: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 err="1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Ciwandan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Port of Banten</a:t>
            </a: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POD: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Jebel Ali International Port of UAE </a:t>
            </a: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>
              <a:spcBef>
                <a:spcPct val="0"/>
              </a:spcBef>
              <a:buClrTx/>
              <a:tabLst>
                <a:tab pos="1371600" algn="l"/>
              </a:tabLst>
              <a:defRPr/>
            </a:pPr>
            <a:endParaRPr lang="it-IT" sz="1200" dirty="0">
              <a:ln w="50800"/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ct val="0"/>
              </a:spcBef>
              <a:buClrTx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r>
              <a:rPr lang="en-US" sz="1200" dirty="0">
                <a:ln w="50800"/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</a:p>
        </p:txBody>
      </p:sp>
      <p:sp>
        <p:nvSpPr>
          <p:cNvPr id="93" name="Subtitle 5">
            <a:extLst>
              <a:ext uri="{FF2B5EF4-FFF2-40B4-BE49-F238E27FC236}">
                <a16:creationId xmlns:a16="http://schemas.microsoft.com/office/drawing/2014/main" id="{00459493-E5AA-3EA0-84B0-D606B196EAB6}"/>
              </a:ext>
            </a:extLst>
          </p:cNvPr>
          <p:cNvSpPr txBox="1">
            <a:spLocks/>
          </p:cNvSpPr>
          <p:nvPr/>
        </p:nvSpPr>
        <p:spPr>
          <a:xfrm>
            <a:off x="640132" y="818847"/>
            <a:ext cx="10972800" cy="36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44B867"/>
                </a:solidFill>
                <a:latin typeface="Gotham Medium" pitchFamily="2" charset="0"/>
                <a:cs typeface="Gotham Medium" pitchFamily="2" charset="0"/>
              </a:rPr>
              <a:t>CASE STUDY –  HEAVY MINING EQUIPMENT SHIPMENT</a:t>
            </a:r>
            <a:endParaRPr lang="en-US" sz="2000" dirty="0">
              <a:solidFill>
                <a:srgbClr val="44B867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7B0A6D-223F-CBBF-4799-5460D6C0213F}"/>
              </a:ext>
            </a:extLst>
          </p:cNvPr>
          <p:cNvSpPr txBox="1"/>
          <p:nvPr/>
        </p:nvSpPr>
        <p:spPr>
          <a:xfrm>
            <a:off x="2004164" y="2303208"/>
            <a:ext cx="3985767" cy="238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Vessel chartering services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Port and terminal handling services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Export customs clearance services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Stevedoring loading at Port of Shipment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Lashing, securing, and discharging all cargo material inside sea carrier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Sea freight from Port of Shipment up to Port of Discharging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1200" u="none" strike="noStrike" kern="120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Arrival at Port of Discharging under CFR terms</a:t>
            </a:r>
          </a:p>
          <a:p>
            <a:endParaRPr lang="en-VN" sz="1200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307F53F-F648-8C7D-C55B-CC8502E16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6"/>
          <a:stretch/>
        </p:blipFill>
        <p:spPr>
          <a:xfrm>
            <a:off x="6202071" y="1194701"/>
            <a:ext cx="2605607" cy="11853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28E020B-598A-FFA4-60DB-48C7A73A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71" y="2463227"/>
            <a:ext cx="2605607" cy="129390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9586973-2491-656B-D247-BB76583C3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16" y="5209373"/>
            <a:ext cx="2614433" cy="129063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DE72066-809F-4F58-B3B7-F9C77AE22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933" y="3832304"/>
            <a:ext cx="2605607" cy="12939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5A744EC-A86B-6F8E-3D15-D8304B351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533" y="1194701"/>
            <a:ext cx="2425474" cy="118536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9D6236F-B097-FA47-EAED-41302C71D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533" y="2463228"/>
            <a:ext cx="2425474" cy="129390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20FF04D-F211-C16E-577A-9A662DCA3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4533" y="3832304"/>
            <a:ext cx="2408508" cy="12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21</cp:revision>
  <dcterms:created xsi:type="dcterms:W3CDTF">2025-03-05T08:42:18Z</dcterms:created>
  <dcterms:modified xsi:type="dcterms:W3CDTF">2025-04-21T06:28:39Z</dcterms:modified>
</cp:coreProperties>
</file>