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617581" y="22966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C16DCAA7-BB28-9DBB-96C8-622321CBF886}"/>
              </a:ext>
            </a:extLst>
          </p:cNvPr>
          <p:cNvSpPr txBox="1"/>
          <p:nvPr/>
        </p:nvSpPr>
        <p:spPr>
          <a:xfrm>
            <a:off x="686948" y="862847"/>
            <a:ext cx="5267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TRANSFORMERS</a:t>
            </a:r>
            <a:r>
              <a:rPr kumimoji="0" lang="vi-VN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#3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F7482F69-1BB1-FA2A-94E0-D3382F1C0D3C}"/>
              </a:ext>
            </a:extLst>
          </p:cNvPr>
          <p:cNvSpPr txBox="1"/>
          <p:nvPr/>
        </p:nvSpPr>
        <p:spPr>
          <a:xfrm>
            <a:off x="707953" y="1422771"/>
            <a:ext cx="1011411" cy="92525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Volume: Commodity: Origin: Destination: Year: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3BCD4418-6B6A-2729-3B3F-6D6A408B319B}"/>
              </a:ext>
            </a:extLst>
          </p:cNvPr>
          <p:cNvSpPr txBox="1"/>
          <p:nvPr/>
        </p:nvSpPr>
        <p:spPr>
          <a:xfrm>
            <a:off x="1965465" y="1422771"/>
            <a:ext cx="391541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268.139 CBM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Transformers and accessories (max weight 78.5mt) Daihen - Laem Chabang, Thailand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259461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Cebu, Philippines 2024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35519740-C659-2881-3857-16E0F4C50C1C}"/>
              </a:ext>
            </a:extLst>
          </p:cNvPr>
          <p:cNvSpPr txBox="1"/>
          <p:nvPr/>
        </p:nvSpPr>
        <p:spPr>
          <a:xfrm>
            <a:off x="1965465" y="2369141"/>
            <a:ext cx="4457700" cy="63735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Arranging from EXW to FAS Delivery in Laem Chabang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0665" marR="0" lvl="0" indent="-227965" defTabSz="91440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Supervision at loading site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0665" marR="0" lvl="0" indent="-227965" defTabSz="914400" eaLnBrk="1" fontAlgn="auto" latinLnBrk="0" hangingPunct="1">
              <a:spcBef>
                <a:spcPts val="100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Liasing with all related parties for smooth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CAA68C02-6272-69AA-9723-3586C6E9B1A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6859" y="3429000"/>
            <a:ext cx="3346401" cy="2509801"/>
          </a:xfrm>
          <a:prstGeom prst="rect">
            <a:avLst/>
          </a:prstGeom>
        </p:spPr>
      </p:pic>
      <p:pic>
        <p:nvPicPr>
          <p:cNvPr id="6" name="object 8">
            <a:extLst>
              <a:ext uri="{FF2B5EF4-FFF2-40B4-BE49-F238E27FC236}">
                <a16:creationId xmlns:a16="http://schemas.microsoft.com/office/drawing/2014/main" id="{9DA6C806-7BA0-964B-8469-2F516D0C706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3064" y="675892"/>
            <a:ext cx="3539046" cy="2654883"/>
          </a:xfrm>
          <a:prstGeom prst="rect">
            <a:avLst/>
          </a:prstGeom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504F25A7-431F-C2F0-C103-3E761D177C2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3064" y="3439767"/>
            <a:ext cx="3539846" cy="2509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D8DEDB-B735-1BCC-1E60-488BD7854A65}"/>
              </a:ext>
            </a:extLst>
          </p:cNvPr>
          <p:cNvSpPr txBox="1"/>
          <p:nvPr/>
        </p:nvSpPr>
        <p:spPr>
          <a:xfrm>
            <a:off x="639090" y="2369141"/>
            <a:ext cx="77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62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14</cp:revision>
  <dcterms:created xsi:type="dcterms:W3CDTF">2025-03-05T08:52:52Z</dcterms:created>
  <dcterms:modified xsi:type="dcterms:W3CDTF">2025-04-18T08:27:01Z</dcterms:modified>
</cp:coreProperties>
</file>