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C16DCAA7-BB28-9DBB-96C8-622321CBF886}"/>
              </a:ext>
            </a:extLst>
          </p:cNvPr>
          <p:cNvSpPr txBox="1"/>
          <p:nvPr/>
        </p:nvSpPr>
        <p:spPr>
          <a:xfrm>
            <a:off x="686948" y="862847"/>
            <a:ext cx="5267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TRANSFORMERS</a:t>
            </a:r>
            <a:r>
              <a:rPr kumimoji="0" lang="vi-VN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#5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979852E-B2D1-70E7-42A7-A480DC5AEF7F}"/>
              </a:ext>
            </a:extLst>
          </p:cNvPr>
          <p:cNvSpPr txBox="1"/>
          <p:nvPr/>
        </p:nvSpPr>
        <p:spPr>
          <a:xfrm>
            <a:off x="686948" y="1374603"/>
            <a:ext cx="1036463" cy="13271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Commodity: Origin: Destination: Year: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CB5A720D-B5DE-A435-C0CE-75C7B52F59BE}"/>
              </a:ext>
            </a:extLst>
          </p:cNvPr>
          <p:cNvSpPr txBox="1"/>
          <p:nvPr/>
        </p:nvSpPr>
        <p:spPr>
          <a:xfrm>
            <a:off x="1848674" y="1361945"/>
            <a:ext cx="405447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250 CBM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16637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Transformers and accessories (max weight 44.1mt) Shanghai, China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Laem Chabang, Thailand for destination in Cambodia 2019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942F7E9-46B3-A8A7-2DDE-C801F3D42DE8}"/>
              </a:ext>
            </a:extLst>
          </p:cNvPr>
          <p:cNvSpPr txBox="1"/>
          <p:nvPr/>
        </p:nvSpPr>
        <p:spPr>
          <a:xfrm>
            <a:off x="1867548" y="2445499"/>
            <a:ext cx="4260850" cy="151195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spcBef>
                <a:spcPts val="4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Supervision at discharge port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48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Receiving cargo alongside vessel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Liasing with all related parties for smooth operations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5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Delivery to destination in Cambodia site by truck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459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Permit for delivery in Thailand and Cambodia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5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Jacking and Skidding transformer to foundation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pic>
        <p:nvPicPr>
          <p:cNvPr id="20" name="object 7">
            <a:extLst>
              <a:ext uri="{FF2B5EF4-FFF2-40B4-BE49-F238E27FC236}">
                <a16:creationId xmlns:a16="http://schemas.microsoft.com/office/drawing/2014/main" id="{44562C22-E94D-5E73-7EBD-3513E5D6B5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0231" y="536830"/>
            <a:ext cx="3954821" cy="2618272"/>
          </a:xfrm>
          <a:prstGeom prst="rect">
            <a:avLst/>
          </a:prstGeom>
        </p:spPr>
      </p:pic>
      <p:pic>
        <p:nvPicPr>
          <p:cNvPr id="21" name="object 8">
            <a:extLst>
              <a:ext uri="{FF2B5EF4-FFF2-40B4-BE49-F238E27FC236}">
                <a16:creationId xmlns:a16="http://schemas.microsoft.com/office/drawing/2014/main" id="{E081A711-2515-C215-4D93-26D01DD5420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0231" y="3228246"/>
            <a:ext cx="3954820" cy="26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81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16</cp:revision>
  <dcterms:created xsi:type="dcterms:W3CDTF">2025-03-05T08:52:52Z</dcterms:created>
  <dcterms:modified xsi:type="dcterms:W3CDTF">2025-04-18T08:37:50Z</dcterms:modified>
</cp:coreProperties>
</file>