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C16DCAA7-BB28-9DBB-96C8-622321CBF886}"/>
              </a:ext>
            </a:extLst>
          </p:cNvPr>
          <p:cNvSpPr txBox="1"/>
          <p:nvPr/>
        </p:nvSpPr>
        <p:spPr>
          <a:xfrm>
            <a:off x="686948" y="862847"/>
            <a:ext cx="5267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TRANSFORMERS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66" name="object 4">
            <a:extLst>
              <a:ext uri="{FF2B5EF4-FFF2-40B4-BE49-F238E27FC236}">
                <a16:creationId xmlns:a16="http://schemas.microsoft.com/office/drawing/2014/main" id="{2CDF1247-2E3C-43B1-0A08-DB3F35956BF7}"/>
              </a:ext>
            </a:extLst>
          </p:cNvPr>
          <p:cNvSpPr txBox="1"/>
          <p:nvPr/>
        </p:nvSpPr>
        <p:spPr>
          <a:xfrm>
            <a:off x="700850" y="1296547"/>
            <a:ext cx="1209875" cy="73994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Commodity: Origin: Destination: Year: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67" name="object 5">
            <a:extLst>
              <a:ext uri="{FF2B5EF4-FFF2-40B4-BE49-F238E27FC236}">
                <a16:creationId xmlns:a16="http://schemas.microsoft.com/office/drawing/2014/main" id="{AB0F208B-B606-8882-BCB6-6684CC2070CA}"/>
              </a:ext>
            </a:extLst>
          </p:cNvPr>
          <p:cNvSpPr txBox="1"/>
          <p:nvPr/>
        </p:nvSpPr>
        <p:spPr>
          <a:xfrm>
            <a:off x="1990035" y="1304060"/>
            <a:ext cx="3788410" cy="7937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Transformers and accessories (max weight 67mt) ThaiTrafo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Buriram, Thailand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2019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68" name="object 6">
            <a:extLst>
              <a:ext uri="{FF2B5EF4-FFF2-40B4-BE49-F238E27FC236}">
                <a16:creationId xmlns:a16="http://schemas.microsoft.com/office/drawing/2014/main" id="{42B11055-7C87-D837-960B-5DCB65450F71}"/>
              </a:ext>
            </a:extLst>
          </p:cNvPr>
          <p:cNvSpPr txBox="1"/>
          <p:nvPr/>
        </p:nvSpPr>
        <p:spPr>
          <a:xfrm>
            <a:off x="700850" y="2142846"/>
            <a:ext cx="30429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69" name="object 7">
            <a:extLst>
              <a:ext uri="{FF2B5EF4-FFF2-40B4-BE49-F238E27FC236}">
                <a16:creationId xmlns:a16="http://schemas.microsoft.com/office/drawing/2014/main" id="{C65130BC-98C5-57CE-D062-0FF8F5C995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0752" y="3498389"/>
            <a:ext cx="4030398" cy="2267287"/>
          </a:xfrm>
          <a:prstGeom prst="rect">
            <a:avLst/>
          </a:prstGeom>
        </p:spPr>
      </p:pic>
      <p:pic>
        <p:nvPicPr>
          <p:cNvPr id="70" name="object 8">
            <a:extLst>
              <a:ext uri="{FF2B5EF4-FFF2-40B4-BE49-F238E27FC236}">
                <a16:creationId xmlns:a16="http://schemas.microsoft.com/office/drawing/2014/main" id="{DD76EF4F-64AE-0EA7-94E3-01527C0D475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728" y="3498389"/>
            <a:ext cx="4030398" cy="2267287"/>
          </a:xfrm>
          <a:prstGeom prst="rect">
            <a:avLst/>
          </a:prstGeom>
        </p:spPr>
      </p:pic>
      <p:pic>
        <p:nvPicPr>
          <p:cNvPr id="71" name="object 9">
            <a:extLst>
              <a:ext uri="{FF2B5EF4-FFF2-40B4-BE49-F238E27FC236}">
                <a16:creationId xmlns:a16="http://schemas.microsoft.com/office/drawing/2014/main" id="{B6B29E74-B959-64E4-B659-45053792FB3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0752" y="1104674"/>
            <a:ext cx="4030398" cy="226728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A21FA90-0944-909F-2858-E4F37ECA31E5}"/>
              </a:ext>
            </a:extLst>
          </p:cNvPr>
          <p:cNvSpPr txBox="1"/>
          <p:nvPr/>
        </p:nvSpPr>
        <p:spPr>
          <a:xfrm>
            <a:off x="1910725" y="2117111"/>
            <a:ext cx="472849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11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Trucking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8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Transportation plan and DOH permit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Jacking and skidding at site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>
              <a:buClr>
                <a:srgbClr val="0B68B1"/>
              </a:buClr>
            </a:pP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14</cp:revision>
  <dcterms:created xsi:type="dcterms:W3CDTF">2025-03-05T08:52:52Z</dcterms:created>
  <dcterms:modified xsi:type="dcterms:W3CDTF">2025-04-18T08:00:04Z</dcterms:modified>
</cp:coreProperties>
</file>