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19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B867"/>
    <a:srgbClr val="0B6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848" autoAdjust="0"/>
    <p:restoredTop sz="94586"/>
  </p:normalViewPr>
  <p:slideViewPr>
    <p:cSldViewPr snapToGrid="0">
      <p:cViewPr>
        <p:scale>
          <a:sx n="118" d="100"/>
          <a:sy n="118" d="100"/>
        </p:scale>
        <p:origin x="137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4" y="5173305"/>
            <a:ext cx="2709929" cy="1202247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D818631A-CD24-D6DC-6975-E784AEBA0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6935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C0B8162E-04D7-85D3-78DA-606D4FA44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4340C5-4353-553C-5ED8-7EE0CDCA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D7B741A8-9809-3B3C-A55B-A3408C529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6921C9-05B8-A364-B6A7-145C3823D14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409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134"/>
            <a:ext cx="10972800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7FE77A-773E-0CCD-B24A-20D9E2C0A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0ACC422F-7972-8A04-77AB-E6C74DB8A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B917DC28-BDA2-094A-B8BB-962D0F617F3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6B92A6A-3B42-E3A1-F0D1-26BCB47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D7D915-90F3-9B53-E0D2-9C7B55C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675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6736"/>
            <a:ext cx="5633545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E1A645B-7ACE-CCB8-1240-C63C3368A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24" y="1696736"/>
            <a:ext cx="4511676" cy="3965575"/>
          </a:xfrm>
          <a:custGeom>
            <a:avLst/>
            <a:gdLst>
              <a:gd name="connsiteX0" fmla="*/ 1461866 w 4511676"/>
              <a:gd name="connsiteY0" fmla="*/ 0 h 3965575"/>
              <a:gd name="connsiteX1" fmla="*/ 4511676 w 4511676"/>
              <a:gd name="connsiteY1" fmla="*/ 0 h 3965575"/>
              <a:gd name="connsiteX2" fmla="*/ 4511676 w 4511676"/>
              <a:gd name="connsiteY2" fmla="*/ 3965575 h 3965575"/>
              <a:gd name="connsiteX3" fmla="*/ 0 w 4511676"/>
              <a:gd name="connsiteY3" fmla="*/ 3965575 h 3965575"/>
              <a:gd name="connsiteX4" fmla="*/ 215 w 4511676"/>
              <a:gd name="connsiteY4" fmla="*/ 1508981 h 3965575"/>
              <a:gd name="connsiteX5" fmla="*/ 1351274 w 4511676"/>
              <a:gd name="connsiteY5" fmla="*/ 9218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76" h="3965575">
                <a:moveTo>
                  <a:pt x="1461866" y="0"/>
                </a:moveTo>
                <a:lnTo>
                  <a:pt x="4511676" y="0"/>
                </a:lnTo>
                <a:lnTo>
                  <a:pt x="4511676" y="3965575"/>
                </a:lnTo>
                <a:lnTo>
                  <a:pt x="0" y="3965575"/>
                </a:lnTo>
                <a:cubicBezTo>
                  <a:pt x="72" y="3146710"/>
                  <a:pt x="143" y="2327846"/>
                  <a:pt x="215" y="1508981"/>
                </a:cubicBezTo>
                <a:cubicBezTo>
                  <a:pt x="28913" y="623172"/>
                  <a:pt x="683050" y="94593"/>
                  <a:pt x="1351274" y="9218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24" y="58150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20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6BC8F4-6F22-2071-DBF4-AA836F748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6B5E4ED-A773-E959-97CE-6224D8B946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6B94873D-EE09-6692-A151-E7FC5A6B99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5492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9B7C2D22-B7A1-653F-9B86-8FB6A3F341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55492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F83C664-4AEB-69EB-28E2-58C9744ED1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90118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9B430EF-F27D-B899-BAC3-67C33450A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0118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CBDA88B6-82F2-C550-8B4E-397BCD677A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636010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037681BA-794B-B9A6-A116-5B6E20AE17D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636010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5A53960-BF78-7D15-F5CE-E6F9FF61FC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9859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60EE4E8-D82B-D73A-C3C7-FB3C1AC5D1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99859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4" name="Content Placeholder 11">
            <a:extLst>
              <a:ext uri="{FF2B5EF4-FFF2-40B4-BE49-F238E27FC236}">
                <a16:creationId xmlns:a16="http://schemas.microsoft.com/office/drawing/2014/main" id="{1D501180-7783-E2D1-AA54-F467222C1B8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45751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5" name="Content Placeholder 11">
            <a:extLst>
              <a:ext uri="{FF2B5EF4-FFF2-40B4-BE49-F238E27FC236}">
                <a16:creationId xmlns:a16="http://schemas.microsoft.com/office/drawing/2014/main" id="{F5D13118-536F-B50A-6A03-2B7AEE6C0F0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945751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975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E0B54E5-376F-80C4-1CF3-E69955ED79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0421" y="400275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10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1700530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0816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9" name="Title 10">
            <a:extLst>
              <a:ext uri="{FF2B5EF4-FFF2-40B4-BE49-F238E27FC236}">
                <a16:creationId xmlns:a16="http://schemas.microsoft.com/office/drawing/2014/main" id="{2CFDE022-81D5-D6E8-C25B-33C76E01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BB97A4F9-BD41-5D27-D6D6-8516B4C379F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3117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433290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83081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A6D6EE1-0475-6CDD-387C-169F97D2C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29EF80-372D-97F1-E232-D600CC59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34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4"/>
            <a:ext cx="6399212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E458A0-180E-FE02-EABA-A168BEC5F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1B921A25-300D-6A27-4728-E5E32A750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C50C713-A746-4464-FC19-28292FE66AEE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390DB3-9523-C4BF-7478-4FA399CEA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0028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4473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3"/>
            <a:ext cx="2081595" cy="4412655"/>
          </a:xfrm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B03D931-27A7-879A-98B8-3E35EA68F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6A106206-8E91-0CFF-D692-935DB734A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178F64-63A7-6E3E-C05F-4D510AA501E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BA13DD-0A23-8E90-C20E-757F571F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911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1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7A34B1E0-ACB1-4701-A961-C324DC5CFF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2591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43BFBE-823F-1BC3-E2D1-5060A3ADB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9F638E0-59C3-DE85-BDAC-4017BE4C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A6406F-347E-55E2-B321-2789038A897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" name="Picture 1" descr="Shape, circle&#10;&#10;Description automatically generated">
            <a:extLst>
              <a:ext uri="{FF2B5EF4-FFF2-40B4-BE49-F238E27FC236}">
                <a16:creationId xmlns:a16="http://schemas.microsoft.com/office/drawing/2014/main" id="{156C8C80-0662-92C8-9A97-8801E2ECE0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41455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40981-FCE9-7EAB-9C52-1C48F3DE33E5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21CB3CB-769D-E440-BC4A-776946D8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6B0260-E217-FE4A-AD24-C8E0FB066665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D0D9E1-EAE1-FE3B-E390-479D249C007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1547B86-06AC-5DD8-3BCD-4954A58A8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A3D4AB1-62C1-AA50-9341-006FC1F7CDB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0CEB58F6-94FB-BCFD-BAE9-17DBF1CC6A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82992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1AC81A2-CD13-A4AA-E224-2FCEC0D03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47B33-7936-46CE-FDEA-46042D8D34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893F6-2660-9674-7B06-0571E7B3325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6AF6AE8B-AD2C-2A5C-CDD7-3B6E1D19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644D0-E01F-DFDB-F766-591BA23803C3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924C84F-AC43-D626-2E04-A80A8649E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76DB7A-08D9-35C7-D27F-9220B4657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E0FC75CD-BBD1-F4C4-0881-BF8BAB1660C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AD1BD8D-F71F-2323-E769-2BE0E2B37D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69201384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1F6B84E1-4F89-E0B4-A2BB-8E7372B325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29C9A1C-C4D1-95D9-2493-612DD89EE0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1670A31-ECFF-1F1A-1485-3F1A9098968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8E7BB078-489B-C6AE-F506-AA7C5ED37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8537157-34F6-459A-3825-E02EC5117461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7BF23133-7597-E50B-6343-72EA9F405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2599B3F-7B72-3F20-B732-8DCA20E32D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96CB3D5-7A06-E385-4BF7-1CDAEBF9675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2917E81-E0A8-0A9E-0CC4-29046AD3D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84351771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D9EEBD-72D8-C7D5-B644-37E93C903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1A663-B785-BADC-9ABB-F3B2A246D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02A242-26EF-CA74-0BF7-D4C4CF689FC7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B3764DC3-0828-7958-5514-FA6298AA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22649C-1482-0C19-BDFE-253BD0998D02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8000014B-4714-1A6A-81D4-1B5F970EB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ED86147-6182-9375-FD9B-D7282ACD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A6F8ED05-8E05-30C1-3115-2C1DFBEC9E4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3B452F2E-7506-5D3D-7163-EB221A77A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25740223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C22A88A-DBF5-B643-080B-F4D9CD465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7F84D3-D435-A82D-1FA5-B0483D045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30DEBD4-2624-F217-7CC7-F317F7EFBC1E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4CC40545-1D7D-C1E3-3EAC-893F30BA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4BA5C2-1577-6D4D-5C0C-7286D426BEDB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32B987E-36B8-9A6F-BBA9-32BFA472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9F46724-C6C8-DF2A-8893-49B759DAE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349790C-160A-3994-9462-F37F966F14B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D1B1C9EF-56A2-D857-C195-B0C55A403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9151041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30" y="5764312"/>
            <a:ext cx="1899362" cy="842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772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551" y="5613972"/>
            <a:ext cx="2283920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667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673" y="5613972"/>
            <a:ext cx="2291676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3073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450" y="5595374"/>
            <a:ext cx="2322122" cy="1180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97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325ED71C-C23F-BFA9-B1B3-8D82B05A16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49480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7524" y="5613972"/>
            <a:ext cx="2345974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495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F53D1F2-2DB6-2E9A-9E74-D7174296DC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32" y="1702479"/>
            <a:ext cx="4511668" cy="3965575"/>
          </a:xfrm>
          <a:custGeom>
            <a:avLst/>
            <a:gdLst>
              <a:gd name="connsiteX0" fmla="*/ 0 w 4511668"/>
              <a:gd name="connsiteY0" fmla="*/ 0 h 3965575"/>
              <a:gd name="connsiteX1" fmla="*/ 3301921 w 4511668"/>
              <a:gd name="connsiteY1" fmla="*/ 0 h 3965575"/>
              <a:gd name="connsiteX2" fmla="*/ 3384821 w 4511668"/>
              <a:gd name="connsiteY2" fmla="*/ 6910 h 3965575"/>
              <a:gd name="connsiteX3" fmla="*/ 4511496 w 4511668"/>
              <a:gd name="connsiteY3" fmla="*/ 1257593 h 3965575"/>
              <a:gd name="connsiteX4" fmla="*/ 4511534 w 4511668"/>
              <a:gd name="connsiteY4" fmla="*/ 1685971 h 3965575"/>
              <a:gd name="connsiteX5" fmla="*/ 4511668 w 4511668"/>
              <a:gd name="connsiteY5" fmla="*/ 1685971 h 3965575"/>
              <a:gd name="connsiteX6" fmla="*/ 4511668 w 4511668"/>
              <a:gd name="connsiteY6" fmla="*/ 3965574 h 3965575"/>
              <a:gd name="connsiteX7" fmla="*/ 2955350 w 4511668"/>
              <a:gd name="connsiteY7" fmla="*/ 3965574 h 3965575"/>
              <a:gd name="connsiteX8" fmla="*/ 2955350 w 4511668"/>
              <a:gd name="connsiteY8" fmla="*/ 3965575 h 3965575"/>
              <a:gd name="connsiteX9" fmla="*/ 0 w 4511668"/>
              <a:gd name="connsiteY9" fmla="*/ 3965575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668" h="3965575">
                <a:moveTo>
                  <a:pt x="0" y="0"/>
                </a:moveTo>
                <a:lnTo>
                  <a:pt x="3301921" y="0"/>
                </a:lnTo>
                <a:lnTo>
                  <a:pt x="3384821" y="6910"/>
                </a:lnTo>
                <a:cubicBezTo>
                  <a:pt x="3942066" y="78106"/>
                  <a:pt x="4487564" y="518899"/>
                  <a:pt x="4511496" y="1257593"/>
                </a:cubicBezTo>
                <a:lnTo>
                  <a:pt x="4511534" y="1685971"/>
                </a:lnTo>
                <a:lnTo>
                  <a:pt x="4511668" y="1685971"/>
                </a:lnTo>
                <a:lnTo>
                  <a:pt x="4511668" y="3965574"/>
                </a:lnTo>
                <a:lnTo>
                  <a:pt x="2955350" y="3965574"/>
                </a:lnTo>
                <a:lnTo>
                  <a:pt x="2955350" y="3965575"/>
                </a:lnTo>
                <a:lnTo>
                  <a:pt x="0" y="3965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2177"/>
            <a:ext cx="5633545" cy="1650708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32" y="582048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B2CBFA5-BD97-BED8-5B50-019A975D0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2" name="Title 10">
            <a:extLst>
              <a:ext uri="{FF2B5EF4-FFF2-40B4-BE49-F238E27FC236}">
                <a16:creationId xmlns:a16="http://schemas.microsoft.com/office/drawing/2014/main" id="{AEC8531A-452C-8D02-B066-2A9262317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5674317-1DA2-FC58-E573-62DD0F969BE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374D7E-B994-B2EC-B062-8D57A221D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56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2821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F1410F9F-BA7D-F527-9ABA-14924A48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0463C3-95CC-A91D-0C9D-060583BD3B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090" y="4002065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179EC0-534F-148D-502C-3C3A5C34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9983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8F1AF2-3B5D-0510-0219-289F9D6FD0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508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3D13E1F3-45FC-75B9-4DA1-2E148565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C6A723D-CCDC-5100-B159-370C688A7D5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2DE9898-87E5-6C1F-B815-2843E742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95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3"/>
            <a:ext cx="6399212" cy="4485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C6613-7B67-1E49-B7FA-09974105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BC130E2-EEF8-28BD-181F-D2FCED02F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FB83E7EA-26EF-DBCB-D08C-07893570C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D8E80B-EA62-37A7-0F9B-B6F6ACCDDBC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3E1CCC8-219D-6C1C-828A-0FD9725EF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684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8D2367-F7FB-DCFE-8C37-6BD5D90803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960952" y="1690133"/>
            <a:ext cx="5621448" cy="4031555"/>
          </a:xfrm>
          <a:custGeom>
            <a:avLst/>
            <a:gdLst>
              <a:gd name="connsiteX0" fmla="*/ 4685689 w 6170614"/>
              <a:gd name="connsiteY0" fmla="*/ 0 h 4425402"/>
              <a:gd name="connsiteX1" fmla="*/ 1867126 w 6170614"/>
              <a:gd name="connsiteY1" fmla="*/ 1509 h 4425402"/>
              <a:gd name="connsiteX2" fmla="*/ 1867126 w 6170614"/>
              <a:gd name="connsiteY2" fmla="*/ 1191 h 4425402"/>
              <a:gd name="connsiteX3" fmla="*/ 0 w 6170614"/>
              <a:gd name="connsiteY3" fmla="*/ 1191 h 4425402"/>
              <a:gd name="connsiteX4" fmla="*/ 0 w 6170614"/>
              <a:gd name="connsiteY4" fmla="*/ 1384802 h 4425402"/>
              <a:gd name="connsiteX5" fmla="*/ 0 w 6170614"/>
              <a:gd name="connsiteY5" fmla="*/ 3120961 h 4425402"/>
              <a:gd name="connsiteX6" fmla="*/ 0 w 6170614"/>
              <a:gd name="connsiteY6" fmla="*/ 3732182 h 4425402"/>
              <a:gd name="connsiteX7" fmla="*/ 0 w 6170614"/>
              <a:gd name="connsiteY7" fmla="*/ 4042281 h 4425402"/>
              <a:gd name="connsiteX8" fmla="*/ 0 w 6170614"/>
              <a:gd name="connsiteY8" fmla="*/ 4425402 h 4425402"/>
              <a:gd name="connsiteX9" fmla="*/ 1867126 w 6170614"/>
              <a:gd name="connsiteY9" fmla="*/ 4425402 h 4425402"/>
              <a:gd name="connsiteX10" fmla="*/ 6170614 w 6170614"/>
              <a:gd name="connsiteY10" fmla="*/ 4425402 h 4425402"/>
              <a:gd name="connsiteX11" fmla="*/ 6170614 w 6170614"/>
              <a:gd name="connsiteY11" fmla="*/ 4369133 h 4425402"/>
              <a:gd name="connsiteX12" fmla="*/ 6170614 w 6170614"/>
              <a:gd name="connsiteY12" fmla="*/ 4042281 h 4425402"/>
              <a:gd name="connsiteX13" fmla="*/ 6170614 w 6170614"/>
              <a:gd name="connsiteY13" fmla="*/ 3967497 h 4425402"/>
              <a:gd name="connsiteX14" fmla="*/ 6170614 w 6170614"/>
              <a:gd name="connsiteY14" fmla="*/ 3732182 h 4425402"/>
              <a:gd name="connsiteX15" fmla="*/ 6170614 w 6170614"/>
              <a:gd name="connsiteY15" fmla="*/ 3120961 h 4425402"/>
              <a:gd name="connsiteX16" fmla="*/ 6170540 w 6170614"/>
              <a:gd name="connsiteY16" fmla="*/ 3120961 h 4425402"/>
              <a:gd name="connsiteX17" fmla="*/ 6170399 w 6170614"/>
              <a:gd name="connsiteY17" fmla="*/ 1510903 h 4425402"/>
              <a:gd name="connsiteX18" fmla="*/ 4685689 w 6170614"/>
              <a:gd name="connsiteY18" fmla="*/ 0 h 44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0614" h="4425402">
                <a:moveTo>
                  <a:pt x="4685689" y="0"/>
                </a:moveTo>
                <a:lnTo>
                  <a:pt x="1867126" y="1509"/>
                </a:lnTo>
                <a:lnTo>
                  <a:pt x="1867126" y="1191"/>
                </a:lnTo>
                <a:lnTo>
                  <a:pt x="0" y="1191"/>
                </a:lnTo>
                <a:lnTo>
                  <a:pt x="0" y="1384802"/>
                </a:lnTo>
                <a:lnTo>
                  <a:pt x="0" y="3120961"/>
                </a:lnTo>
                <a:lnTo>
                  <a:pt x="0" y="3732182"/>
                </a:lnTo>
                <a:lnTo>
                  <a:pt x="0" y="4042281"/>
                </a:lnTo>
                <a:lnTo>
                  <a:pt x="0" y="4425402"/>
                </a:lnTo>
                <a:lnTo>
                  <a:pt x="1867126" y="4425402"/>
                </a:lnTo>
                <a:lnTo>
                  <a:pt x="6170614" y="4425402"/>
                </a:lnTo>
                <a:lnTo>
                  <a:pt x="6170614" y="4369133"/>
                </a:lnTo>
                <a:lnTo>
                  <a:pt x="6170614" y="4042281"/>
                </a:lnTo>
                <a:lnTo>
                  <a:pt x="6170614" y="3967497"/>
                </a:lnTo>
                <a:lnTo>
                  <a:pt x="6170614" y="3732182"/>
                </a:lnTo>
                <a:lnTo>
                  <a:pt x="6170614" y="3120961"/>
                </a:lnTo>
                <a:lnTo>
                  <a:pt x="6170540" y="3120961"/>
                </a:lnTo>
                <a:lnTo>
                  <a:pt x="6170399" y="1510903"/>
                </a:lnTo>
                <a:cubicBezTo>
                  <a:pt x="6139788" y="566040"/>
                  <a:pt x="5397566" y="27625"/>
                  <a:pt x="4685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60952" y="591230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C86A5E-7786-5D40-9A35-0892759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670685FD-5965-656B-6581-0609E5244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6" name="Title 10">
            <a:extLst>
              <a:ext uri="{FF2B5EF4-FFF2-40B4-BE49-F238E27FC236}">
                <a16:creationId xmlns:a16="http://schemas.microsoft.com/office/drawing/2014/main" id="{7CC16268-AE81-ACCF-01B3-4E7E49F2D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F90FC43-A897-B0A6-06FB-320AE5782831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7E47EA-5709-9692-648E-CBF244DAC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12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2"/>
            <a:ext cx="2081595" cy="4485695"/>
          </a:xfrm>
        </p:spPr>
        <p:txBody>
          <a:bodyPr vert="eaVert"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7449A9-856C-DE4D-8D7E-554D195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F2C2201-B2B8-DDC5-A8BA-7F9FD09C1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B5DDE34B-3863-4C16-F479-F792E5456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1B1EA6-BE88-9516-0AE4-D0461B28165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F055FE-D680-674D-41B1-29B79D184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08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04A0-DB00-5B46-93A5-A9D843F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3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87D8DE60-8438-8B78-D5A2-EEDABC80A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95958" y="-37576"/>
            <a:ext cx="1058465" cy="1133618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D71C59-4070-1037-E7B6-AEF96480DE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4" name="Title 10">
            <a:extLst>
              <a:ext uri="{FF2B5EF4-FFF2-40B4-BE49-F238E27FC236}">
                <a16:creationId xmlns:a16="http://schemas.microsoft.com/office/drawing/2014/main" id="{0A9F1C22-1874-4B1B-850D-9FADB936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85DDDE1-A46A-269A-1C43-4F1D017CB28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6413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 userDrawn="1">
  <p:cSld name="13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3" descr="Shape,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132487" cy="11336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9;p4">
            <a:extLst>
              <a:ext uri="{FF2B5EF4-FFF2-40B4-BE49-F238E27FC236}">
                <a16:creationId xmlns:a16="http://schemas.microsoft.com/office/drawing/2014/main" id="{EFC07681-1823-2183-998C-0CBE52CCA9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36003" y="2642423"/>
            <a:ext cx="9638000" cy="72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marL="609585" lvl="0" indent="-304792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2400"/>
              <a:buNone/>
              <a:defRPr sz="3200" b="1">
                <a:solidFill>
                  <a:schemeClr val="lt1"/>
                </a:solidFill>
                <a:latin typeface="Conthrax Heavy" panose="020B0907020201080204" pitchFamily="34" charset="0"/>
                <a:ea typeface="Conthrax Heavy" panose="020B0907020201080204" pitchFamily="34" charset="0"/>
                <a:cs typeface="Arial"/>
                <a:sym typeface="Arial"/>
              </a:defRPr>
            </a:lvl1pPr>
            <a:lvl2pPr marL="1219170" lvl="1" indent="-48258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lvl="2" indent="-4571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lvl="3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lvl="4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25554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DEBC6BBD-67C1-BB43-9C23-A8D9224660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sp>
        <p:nvSpPr>
          <p:cNvPr id="9" name="Title 10">
            <a:extLst>
              <a:ext uri="{FF2B5EF4-FFF2-40B4-BE49-F238E27FC236}">
                <a16:creationId xmlns:a16="http://schemas.microsoft.com/office/drawing/2014/main" id="{069D8C73-31AE-FE43-B9D1-6C1CFBDA2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634" y="6263126"/>
            <a:ext cx="549166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441B401-A745-494B-9C7D-2C76B118A4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67607"/>
            <a:ext cx="858944" cy="858944"/>
          </a:xfrm>
          <a:prstGeom prst="rect">
            <a:avLst/>
          </a:prstGeom>
        </p:spPr>
      </p:pic>
      <p:pic>
        <p:nvPicPr>
          <p:cNvPr id="11" name="Picture 10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203DF4F5-FD0B-4AFF-992D-27EFF86B30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612" y="6093897"/>
            <a:ext cx="1366776" cy="60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537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1F784-A860-E208-1140-E3542729D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8B039-D677-B9F5-825D-646C3DE2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A13AB-147C-12AD-E064-AF13FA6B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80A335A-A2F9-A14A-22B9-71B9FC6FCF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182" y="487043"/>
            <a:ext cx="11069637" cy="5781675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991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692F68AE-CCE2-B7C5-FADA-6B160F01AD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69797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2C75-29C6-7FA2-F13D-4D2FB672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21/04/2025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83B1-1722-A903-4584-B04A987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492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53D5-1C00-C604-3A86-55A0E561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1C0B88-554C-5B0E-2185-FC8B01F19ADF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custGeom>
            <a:avLst/>
            <a:gdLst>
              <a:gd name="connsiteX0" fmla="*/ 11974285 w 12192000"/>
              <a:gd name="connsiteY0" fmla="*/ 6588918 h 6858000"/>
              <a:gd name="connsiteX1" fmla="*/ 11974285 w 12192000"/>
              <a:gd name="connsiteY1" fmla="*/ 269081 h 6858000"/>
              <a:gd name="connsiteX2" fmla="*/ 217715 w 12192000"/>
              <a:gd name="connsiteY2" fmla="*/ 269081 h 6858000"/>
              <a:gd name="connsiteX3" fmla="*/ 217715 w 12192000"/>
              <a:gd name="connsiteY3" fmla="*/ 658891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74285" y="6588918"/>
                </a:moveTo>
                <a:lnTo>
                  <a:pt x="11974285" y="269081"/>
                </a:lnTo>
                <a:lnTo>
                  <a:pt x="217715" y="269081"/>
                </a:lnTo>
                <a:lnTo>
                  <a:pt x="217715" y="6588918"/>
                </a:lnTo>
                <a:close/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520EBC-4676-E1C3-9A66-688041F1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13994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5771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2C75-29C6-7FA2-F13D-4D2FB672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83B1-1722-A903-4584-B04A987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492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53D5-1C00-C604-3A86-55A0E561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1C0B88-554C-5B0E-2185-FC8B01F19ADF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custGeom>
            <a:avLst/>
            <a:gdLst>
              <a:gd name="connsiteX0" fmla="*/ 11974285 w 12192000"/>
              <a:gd name="connsiteY0" fmla="*/ 6588918 h 6858000"/>
              <a:gd name="connsiteX1" fmla="*/ 11974285 w 12192000"/>
              <a:gd name="connsiteY1" fmla="*/ 269081 h 6858000"/>
              <a:gd name="connsiteX2" fmla="*/ 217715 w 12192000"/>
              <a:gd name="connsiteY2" fmla="*/ 269081 h 6858000"/>
              <a:gd name="connsiteX3" fmla="*/ 217715 w 12192000"/>
              <a:gd name="connsiteY3" fmla="*/ 658891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74285" y="6588918"/>
                </a:moveTo>
                <a:lnTo>
                  <a:pt x="11974285" y="269081"/>
                </a:lnTo>
                <a:lnTo>
                  <a:pt x="217715" y="269081"/>
                </a:lnTo>
                <a:lnTo>
                  <a:pt x="217715" y="6588918"/>
                </a:lnTo>
                <a:close/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520EBC-4676-E1C3-9A66-688041F1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8FD107-7FCB-092E-6195-251102513E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97063"/>
            <a:ext cx="52578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941AB36-CC1C-7705-688D-B8B5D14857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04993" y="1897063"/>
            <a:ext cx="52578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13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90BE0BC0-946B-A570-42CA-D42D7C8EDD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3830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r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2982410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7249671-CC0C-977E-001B-C9E1AF1828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4821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5FF75EF-FCD7-9346-9407-B581F73E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541016" y="-1862591"/>
            <a:ext cx="627864" cy="9637891"/>
          </a:xfrm>
        </p:spPr>
        <p:txBody>
          <a:bodyPr vert="eaVert"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GOTHAM-BOOK" panose="02000504050000020004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Conthrax Sb" panose="020B070702020108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nthrax Sb" panose="020B070702020108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2B7BB128-6607-BB18-AB73-96066447F2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F376D6F3-F397-F25E-7DF3-DCEAFAE151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3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EA9C76-F429-6A2A-5ED2-3D5F63BA4125}"/>
              </a:ext>
            </a:extLst>
          </p:cNvPr>
          <p:cNvSpPr/>
          <p:nvPr userDrawn="1"/>
        </p:nvSpPr>
        <p:spPr>
          <a:xfrm>
            <a:off x="0" y="-1"/>
            <a:ext cx="12192000" cy="6840896"/>
          </a:xfrm>
          <a:prstGeom prst="rect">
            <a:avLst/>
          </a:prstGeom>
          <a:solidFill>
            <a:srgbClr val="0E1725"/>
          </a:solidFill>
          <a:ln w="954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F955C2-9164-202A-18B7-AEF8843949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942"/>
            <a:ext cx="10972800" cy="5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2944"/>
            <a:ext cx="10972800" cy="449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B9615-547D-0134-E92A-42B1FD682DA4}"/>
              </a:ext>
            </a:extLst>
          </p:cNvPr>
          <p:cNvGrpSpPr/>
          <p:nvPr userDrawn="1"/>
        </p:nvGrpSpPr>
        <p:grpSpPr>
          <a:xfrm>
            <a:off x="699540" y="6972300"/>
            <a:ext cx="10808716" cy="365125"/>
            <a:chOff x="609600" y="6981825"/>
            <a:chExt cx="10972800" cy="9810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D8BFB5-8617-CE0A-37AF-D8BA1C6BF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0B4A36-4DBF-3662-2B39-50CD06397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824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A91825-1EF4-0EC5-C741-3D9594377F88}"/>
              </a:ext>
            </a:extLst>
          </p:cNvPr>
          <p:cNvGrpSpPr/>
          <p:nvPr userDrawn="1"/>
        </p:nvGrpSpPr>
        <p:grpSpPr>
          <a:xfrm>
            <a:off x="699539" y="-569060"/>
            <a:ext cx="10808717" cy="522407"/>
            <a:chOff x="609599" y="-597635"/>
            <a:chExt cx="10972801" cy="5224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97F2DE-00DB-0AF2-E932-F946BAF2CB3D}"/>
                </a:ext>
              </a:extLst>
            </p:cNvPr>
            <p:cNvGrpSpPr/>
            <p:nvPr userDrawn="1"/>
          </p:nvGrpSpPr>
          <p:grpSpPr>
            <a:xfrm>
              <a:off x="609600" y="-597635"/>
              <a:ext cx="10972800" cy="473810"/>
              <a:chOff x="609600" y="-1104900"/>
              <a:chExt cx="10972800" cy="98107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D7052E-2235-9709-3D6B-716128B58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6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1C0C72F-3D01-8021-195C-566788218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824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F918F0-1DF3-5FEF-A7B4-792B6F99BCB8}"/>
                </a:ext>
              </a:extLst>
            </p:cNvPr>
            <p:cNvSpPr txBox="1"/>
            <p:nvPr userDrawn="1"/>
          </p:nvSpPr>
          <p:spPr>
            <a:xfrm>
              <a:off x="609599" y="-306060"/>
              <a:ext cx="971550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left margin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C0CFB4-6DF0-5300-4DA0-673D02B99FF5}"/>
                </a:ext>
              </a:extLst>
            </p:cNvPr>
            <p:cNvSpPr txBox="1"/>
            <p:nvPr userDrawn="1"/>
          </p:nvSpPr>
          <p:spPr>
            <a:xfrm>
              <a:off x="10496567" y="-306060"/>
              <a:ext cx="1085833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right margin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40209D-9C2A-90B9-B753-D2835EBF07BF}"/>
              </a:ext>
            </a:extLst>
          </p:cNvPr>
          <p:cNvGrpSpPr/>
          <p:nvPr userDrawn="1"/>
        </p:nvGrpSpPr>
        <p:grpSpPr>
          <a:xfrm>
            <a:off x="-1366160" y="296594"/>
            <a:ext cx="1285877" cy="5898401"/>
            <a:chOff x="-1366160" y="163244"/>
            <a:chExt cx="1285877" cy="58984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F6FE0-5AB2-665B-5B8B-D139819E960E}"/>
                </a:ext>
              </a:extLst>
            </p:cNvPr>
            <p:cNvSpPr txBox="1"/>
            <p:nvPr userDrawn="1"/>
          </p:nvSpPr>
          <p:spPr>
            <a:xfrm>
              <a:off x="-1169233" y="1313221"/>
              <a:ext cx="1088950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164744-F69F-6F5E-329B-C093DAC8748B}"/>
                </a:ext>
              </a:extLst>
            </p:cNvPr>
            <p:cNvSpPr txBox="1"/>
            <p:nvPr userDrawn="1"/>
          </p:nvSpPr>
          <p:spPr>
            <a:xfrm>
              <a:off x="-1366159" y="163244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header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E02AB4-15B6-0144-71F8-196C3175D43C}"/>
                </a:ext>
              </a:extLst>
            </p:cNvPr>
            <p:cNvSpPr txBox="1"/>
            <p:nvPr userDrawn="1"/>
          </p:nvSpPr>
          <p:spPr>
            <a:xfrm>
              <a:off x="-1366158" y="5682909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bottom margin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52B814-6DFD-BA31-C445-658190D42BD0}"/>
                </a:ext>
              </a:extLst>
            </p:cNvPr>
            <p:cNvGrpSpPr/>
            <p:nvPr userDrawn="1"/>
          </p:nvGrpSpPr>
          <p:grpSpPr>
            <a:xfrm>
              <a:off x="-1259176" y="527942"/>
              <a:ext cx="1088952" cy="5533703"/>
              <a:chOff x="-1358039" y="527942"/>
              <a:chExt cx="1187815" cy="55337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DDD1221-8437-4E34-98E0-062C419BC728}"/>
                  </a:ext>
                </a:extLst>
              </p:cNvPr>
              <p:cNvGrpSpPr/>
              <p:nvPr userDrawn="1"/>
            </p:nvGrpSpPr>
            <p:grpSpPr>
              <a:xfrm>
                <a:off x="-1358037" y="527942"/>
                <a:ext cx="1187813" cy="5533703"/>
                <a:chOff x="-1439054" y="527942"/>
                <a:chExt cx="1187813" cy="553370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CEFAB0E-ECB6-4B50-2B86-8C9DA860F8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-65965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0DB30A3-6D0F-C188-9903-F41AA71F38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54677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43FDA49-D1EB-2E71-F00D-02853E2AEC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10890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0822B6-8D6A-6413-A52E-D03F7EB39A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-764132" y="413142"/>
                <a:ext cx="0" cy="118781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37E115-DC93-A1B9-396D-A29271798E23}"/>
                </a:ext>
              </a:extLst>
            </p:cNvPr>
            <p:cNvSpPr txBox="1"/>
            <p:nvPr userDrawn="1"/>
          </p:nvSpPr>
          <p:spPr>
            <a:xfrm>
              <a:off x="-1366160" y="638336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tagline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9C6009-5965-1CAF-3806-EBA49EE6244D}"/>
              </a:ext>
            </a:extLst>
          </p:cNvPr>
          <p:cNvGrpSpPr/>
          <p:nvPr userDrawn="1"/>
        </p:nvGrpSpPr>
        <p:grpSpPr>
          <a:xfrm>
            <a:off x="12225340" y="661292"/>
            <a:ext cx="642936" cy="5517213"/>
            <a:chOff x="12387265" y="527942"/>
            <a:chExt cx="642936" cy="55172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F2595B-5EE7-5ED6-2170-CC98F67F23D9}"/>
                </a:ext>
              </a:extLst>
            </p:cNvPr>
            <p:cNvGrpSpPr/>
            <p:nvPr userDrawn="1"/>
          </p:nvGrpSpPr>
          <p:grpSpPr>
            <a:xfrm>
              <a:off x="12387265" y="527942"/>
              <a:ext cx="642936" cy="5517213"/>
              <a:chOff x="12387264" y="527942"/>
              <a:chExt cx="981075" cy="551721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745D7D-A719-0C6C-C706-6086DF142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37404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A060B2-FADA-175D-6372-8A7E54C03B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1" y="5554618"/>
                <a:ext cx="0" cy="98107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82C804-13C5-B92E-44EB-33A83D599C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1192407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D141C-AA32-FB52-8BF9-AC28093EC7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2708733" y="685579"/>
              <a:ext cx="0" cy="64293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255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kern="1200">
          <a:solidFill>
            <a:schemeClr val="bg1"/>
          </a:solidFill>
          <a:latin typeface="Conthrax Heavy" panose="020B09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19E864-FED8-7BF9-F442-612D53D3C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51" y="259220"/>
            <a:ext cx="7608849" cy="550527"/>
          </a:xfrm>
        </p:spPr>
        <p:txBody>
          <a:bodyPr>
            <a:normAutofit/>
          </a:bodyPr>
          <a:lstStyle/>
          <a:p>
            <a:r>
              <a:rPr lang="en-US" dirty="0"/>
              <a:t>PROJECT 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50EEE-E4D1-3FCD-53C5-3152AD9E5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1829" y="6057645"/>
            <a:ext cx="5491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C6C06-AE23-5E4F-9A17-3EC4411F23E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OTHAM-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GOTHAM-BOOK"/>
              <a:ea typeface="+mn-ea"/>
              <a:cs typeface="+mn-cs"/>
            </a:endParaRPr>
          </a:p>
        </p:txBody>
      </p:sp>
      <p:sp>
        <p:nvSpPr>
          <p:cNvPr id="190" name="object 3">
            <a:extLst>
              <a:ext uri="{FF2B5EF4-FFF2-40B4-BE49-F238E27FC236}">
                <a16:creationId xmlns:a16="http://schemas.microsoft.com/office/drawing/2014/main" id="{4E247C52-D29C-007B-AA57-EB40E243E603}"/>
              </a:ext>
            </a:extLst>
          </p:cNvPr>
          <p:cNvSpPr txBox="1"/>
          <p:nvPr/>
        </p:nvSpPr>
        <p:spPr>
          <a:xfrm>
            <a:off x="644506" y="788386"/>
            <a:ext cx="8118058" cy="32060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41B866"/>
                </a:solidFill>
                <a:latin typeface="Gotham Medium" pitchFamily="2" charset="0"/>
                <a:cs typeface="Gotham Medium" pitchFamily="2" charset="0"/>
              </a:rPr>
              <a:t>CASE STUDY – MEKONG WOOD MDF PROJECT</a:t>
            </a:r>
            <a:r>
              <a:rPr lang="en-US" sz="2000" dirty="0">
                <a:solidFill>
                  <a:srgbClr val="41B866"/>
                </a:solidFill>
                <a:latin typeface="Gotham Medium" pitchFamily="2" charset="0"/>
                <a:cs typeface="Gotham Medium" pitchFamily="2" charset="0"/>
              </a:rPr>
              <a:t> #3</a:t>
            </a:r>
            <a:endParaRPr sz="2000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91" name="object 4">
            <a:extLst>
              <a:ext uri="{FF2B5EF4-FFF2-40B4-BE49-F238E27FC236}">
                <a16:creationId xmlns:a16="http://schemas.microsoft.com/office/drawing/2014/main" id="{778D56AB-3F7E-FBCE-C6D2-7510677F5350}"/>
              </a:ext>
            </a:extLst>
          </p:cNvPr>
          <p:cNvSpPr txBox="1"/>
          <p:nvPr/>
        </p:nvSpPr>
        <p:spPr>
          <a:xfrm>
            <a:off x="644506" y="1257579"/>
            <a:ext cx="1160149" cy="7521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12700" marR="5080">
              <a:spcBef>
                <a:spcPts val="105"/>
              </a:spcBef>
            </a:pPr>
            <a:r>
              <a:rPr sz="1200" dirty="0"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Project Name: Volume: Origin: Destination:</a:t>
            </a:r>
            <a:endParaRPr sz="1200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92" name="object 5">
            <a:extLst>
              <a:ext uri="{FF2B5EF4-FFF2-40B4-BE49-F238E27FC236}">
                <a16:creationId xmlns:a16="http://schemas.microsoft.com/office/drawing/2014/main" id="{E8A398A0-097B-94D8-0BCB-70B7F2D4E145}"/>
              </a:ext>
            </a:extLst>
          </p:cNvPr>
          <p:cNvSpPr txBox="1"/>
          <p:nvPr/>
        </p:nvSpPr>
        <p:spPr>
          <a:xfrm>
            <a:off x="1993279" y="1272073"/>
            <a:ext cx="3627754" cy="7785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0" tIns="2159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12700">
              <a:spcBef>
                <a:spcPts val="170"/>
              </a:spcBef>
            </a:pPr>
            <a:r>
              <a:rPr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MEKONG WOOD MDF PROJECT</a:t>
            </a:r>
            <a:endParaRPr sz="1200" dirty="0">
              <a:latin typeface="Gotham" pitchFamily="2" charset="0"/>
              <a:cs typeface="Gotham" pitchFamily="2" charset="0"/>
            </a:endParaRPr>
          </a:p>
          <a:p>
            <a:pPr marL="12700" marR="5080">
              <a:spcBef>
                <a:spcPts val="60"/>
              </a:spcBef>
            </a:pPr>
            <a:r>
              <a:rPr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338 containers / Break Bulk + RoRo: 1,301.7cbm Germany, Turkey, Italy, Sweden, New Zealand Haiphong, Vietnam</a:t>
            </a:r>
            <a:endParaRPr sz="1200" dirty="0">
              <a:latin typeface="Gotham" pitchFamily="2" charset="0"/>
              <a:cs typeface="Gotham" pitchFamily="2" charset="0"/>
            </a:endParaRPr>
          </a:p>
        </p:txBody>
      </p:sp>
      <p:sp>
        <p:nvSpPr>
          <p:cNvPr id="193" name="object 6">
            <a:extLst>
              <a:ext uri="{FF2B5EF4-FFF2-40B4-BE49-F238E27FC236}">
                <a16:creationId xmlns:a16="http://schemas.microsoft.com/office/drawing/2014/main" id="{9E469E8F-9DC2-0589-86E2-CDA78CF4B472}"/>
              </a:ext>
            </a:extLst>
          </p:cNvPr>
          <p:cNvSpPr txBox="1"/>
          <p:nvPr/>
        </p:nvSpPr>
        <p:spPr>
          <a:xfrm>
            <a:off x="644506" y="2110435"/>
            <a:ext cx="4924425" cy="19749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12700">
              <a:spcBef>
                <a:spcPts val="100"/>
              </a:spcBef>
            </a:pPr>
            <a:r>
              <a:rPr sz="1200" dirty="0"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Scope:</a:t>
            </a:r>
            <a:endParaRPr sz="1200" dirty="0">
              <a:latin typeface="Gotham Medium" pitchFamily="2" charset="0"/>
              <a:cs typeface="Gotham Medium" pitchFamily="2" charset="0"/>
            </a:endParaRPr>
          </a:p>
        </p:txBody>
      </p:sp>
      <p:pic>
        <p:nvPicPr>
          <p:cNvPr id="194" name="object 7">
            <a:extLst>
              <a:ext uri="{FF2B5EF4-FFF2-40B4-BE49-F238E27FC236}">
                <a16:creationId xmlns:a16="http://schemas.microsoft.com/office/drawing/2014/main" id="{623CF9FD-8090-06F4-3EB9-BF9272A2DF3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48617" y="1565369"/>
            <a:ext cx="2431675" cy="1913769"/>
          </a:xfrm>
          <a:prstGeom prst="rect">
            <a:avLst/>
          </a:prstGeom>
        </p:spPr>
      </p:pic>
      <p:pic>
        <p:nvPicPr>
          <p:cNvPr id="195" name="object 8">
            <a:extLst>
              <a:ext uri="{FF2B5EF4-FFF2-40B4-BE49-F238E27FC236}">
                <a16:creationId xmlns:a16="http://schemas.microsoft.com/office/drawing/2014/main" id="{DAC291FF-C575-2521-FE01-A9E41F76FB7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68794" y="1559082"/>
            <a:ext cx="1213345" cy="1913769"/>
          </a:xfrm>
          <a:prstGeom prst="rect">
            <a:avLst/>
          </a:prstGeom>
        </p:spPr>
      </p:pic>
      <p:pic>
        <p:nvPicPr>
          <p:cNvPr id="196" name="object 9">
            <a:extLst>
              <a:ext uri="{FF2B5EF4-FFF2-40B4-BE49-F238E27FC236}">
                <a16:creationId xmlns:a16="http://schemas.microsoft.com/office/drawing/2014/main" id="{78FCA40E-241A-1C04-2348-CE59F9ECD10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56869" y="1559082"/>
            <a:ext cx="1143768" cy="1913769"/>
          </a:xfrm>
          <a:prstGeom prst="rect">
            <a:avLst/>
          </a:prstGeom>
        </p:spPr>
      </p:pic>
      <p:pic>
        <p:nvPicPr>
          <p:cNvPr id="197" name="object 10">
            <a:extLst>
              <a:ext uri="{FF2B5EF4-FFF2-40B4-BE49-F238E27FC236}">
                <a16:creationId xmlns:a16="http://schemas.microsoft.com/office/drawing/2014/main" id="{0B8F56C0-2856-4298-6381-25F4C230539D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08510" y="3550401"/>
            <a:ext cx="2192127" cy="2497836"/>
          </a:xfrm>
          <a:prstGeom prst="rect">
            <a:avLst/>
          </a:prstGeom>
        </p:spPr>
      </p:pic>
      <p:pic>
        <p:nvPicPr>
          <p:cNvPr id="198" name="object 11">
            <a:extLst>
              <a:ext uri="{FF2B5EF4-FFF2-40B4-BE49-F238E27FC236}">
                <a16:creationId xmlns:a16="http://schemas.microsoft.com/office/drawing/2014/main" id="{E02446A9-9A04-4F95-16B4-BE1A4CF03B81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53026" y="4184338"/>
            <a:ext cx="2910838" cy="1863899"/>
          </a:xfrm>
          <a:prstGeom prst="rect">
            <a:avLst/>
          </a:prstGeom>
        </p:spPr>
      </p:pic>
      <p:pic>
        <p:nvPicPr>
          <p:cNvPr id="199" name="object 12">
            <a:extLst>
              <a:ext uri="{FF2B5EF4-FFF2-40B4-BE49-F238E27FC236}">
                <a16:creationId xmlns:a16="http://schemas.microsoft.com/office/drawing/2014/main" id="{3DFEE2F3-D184-3AFE-0D8E-491E9711BAC7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48617" y="3559809"/>
            <a:ext cx="2675139" cy="2497836"/>
          </a:xfrm>
          <a:prstGeom prst="rect">
            <a:avLst/>
          </a:prstGeom>
        </p:spPr>
      </p:pic>
      <p:sp>
        <p:nvSpPr>
          <p:cNvPr id="200" name="TextBox 199">
            <a:extLst>
              <a:ext uri="{FF2B5EF4-FFF2-40B4-BE49-F238E27FC236}">
                <a16:creationId xmlns:a16="http://schemas.microsoft.com/office/drawing/2014/main" id="{520885B0-7A3F-26B2-585C-01D3DBB9E48E}"/>
              </a:ext>
            </a:extLst>
          </p:cNvPr>
          <p:cNvSpPr txBox="1"/>
          <p:nvPr/>
        </p:nvSpPr>
        <p:spPr>
          <a:xfrm>
            <a:off x="1938237" y="2116006"/>
            <a:ext cx="4299278" cy="2074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7015" indent="-227965" algn="just">
              <a:spcBef>
                <a:spcPts val="1175"/>
              </a:spcBef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</a:pPr>
            <a:r>
              <a:rPr lang="en-GB"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Delivery of in total 23 shipments ex different origin</a:t>
            </a:r>
            <a:endParaRPr lang="en-GB" sz="1200" dirty="0">
              <a:latin typeface="Gotham" pitchFamily="2" charset="0"/>
              <a:cs typeface="Gotham" pitchFamily="2" charset="0"/>
            </a:endParaRPr>
          </a:p>
          <a:p>
            <a:pPr marL="247015" indent="-227965" algn="just">
              <a:spcBef>
                <a:spcPts val="455"/>
              </a:spcBef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</a:pPr>
            <a:r>
              <a:rPr lang="en-GB"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locations around to the world up to Haiphong port</a:t>
            </a:r>
            <a:endParaRPr lang="en-GB" sz="1200" dirty="0">
              <a:latin typeface="Gotham" pitchFamily="2" charset="0"/>
              <a:cs typeface="Gotham" pitchFamily="2" charset="0"/>
            </a:endParaRPr>
          </a:p>
          <a:p>
            <a:pPr marL="247015" marR="5080" indent="-228600" algn="just">
              <a:spcBef>
                <a:spcPts val="409"/>
              </a:spcBef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</a:pPr>
            <a:r>
              <a:rPr lang="en-GB"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Chartering of suitable break bulk and </a:t>
            </a:r>
            <a:r>
              <a:rPr lang="en-GB" sz="1200" dirty="0" err="1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RoRo</a:t>
            </a:r>
            <a:r>
              <a:rPr lang="en-GB"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 vessels within the given deadline</a:t>
            </a:r>
            <a:endParaRPr lang="en-GB" sz="1200" dirty="0">
              <a:latin typeface="Gotham" pitchFamily="2" charset="0"/>
              <a:cs typeface="Gotham" pitchFamily="2" charset="0"/>
            </a:endParaRPr>
          </a:p>
          <a:p>
            <a:pPr marL="247015" indent="-227965" algn="just">
              <a:spcBef>
                <a:spcPts val="480"/>
              </a:spcBef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</a:pPr>
            <a:r>
              <a:rPr lang="en-GB"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Supervision both ends</a:t>
            </a:r>
            <a:endParaRPr lang="en-GB" sz="1200" dirty="0">
              <a:latin typeface="Gotham" pitchFamily="2" charset="0"/>
              <a:cs typeface="Gotham" pitchFamily="2" charset="0"/>
            </a:endParaRPr>
          </a:p>
          <a:p>
            <a:pPr marL="247015" indent="-227965" algn="just">
              <a:spcBef>
                <a:spcPts val="550"/>
              </a:spcBef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</a:pPr>
            <a:r>
              <a:rPr lang="en-GB"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Implementation of FLS tracking/project management system</a:t>
            </a:r>
            <a:endParaRPr lang="en-GB" sz="1200" dirty="0">
              <a:latin typeface="Gotham" pitchFamily="2" charset="0"/>
              <a:cs typeface="Gotham" pitchFamily="2" charset="0"/>
            </a:endParaRPr>
          </a:p>
          <a:p>
            <a:pPr marL="247015" indent="-227965" algn="just">
              <a:spcBef>
                <a:spcPts val="455"/>
              </a:spcBef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</a:pPr>
            <a:r>
              <a:rPr lang="en-GB"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Daily updates to the customer / jobsite</a:t>
            </a:r>
            <a:endParaRPr lang="en-GB" sz="1200" dirty="0">
              <a:latin typeface="Gotham" pitchFamily="2" charset="0"/>
              <a:cs typeface="Gotham" pitchFamily="2" charset="0"/>
            </a:endParaRPr>
          </a:p>
          <a:p>
            <a:pPr marL="171450" indent="-171450" algn="just">
              <a:buClr>
                <a:srgbClr val="0B68B1"/>
              </a:buClr>
              <a:buFont typeface="Arial" panose="020B0604020202020204" pitchFamily="34" charset="0"/>
              <a:buChar char="•"/>
            </a:pPr>
            <a:endParaRPr lang="en-VN" sz="1200" dirty="0"/>
          </a:p>
        </p:txBody>
      </p:sp>
    </p:spTree>
    <p:extLst>
      <p:ext uri="{BB962C8B-B14F-4D97-AF65-F5344CB8AC3E}">
        <p14:creationId xmlns:p14="http://schemas.microsoft.com/office/powerpoint/2010/main" val="4283154095"/>
      </p:ext>
    </p:extLst>
  </p:cSld>
  <p:clrMapOvr>
    <a:masterClrMapping/>
  </p:clrMapOvr>
</p:sld>
</file>

<file path=ppt/theme/theme1.xml><?xml version="1.0" encoding="utf-8"?>
<a:theme xmlns:a="http://schemas.openxmlformats.org/drawingml/2006/main" name="FLS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Custom 1">
      <a:majorFont>
        <a:latin typeface="Conthrax 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/>
      <a:bodyPr wrap="square" anchor="t">
        <a:spAutoFit/>
      </a:bodyPr>
      <a:lstStyle>
        <a:defPPr algn="l">
          <a:defRPr sz="2000" b="1" smtClean="0">
            <a:latin typeface="Gotham" pitchFamily="50" charset="0"/>
            <a:cs typeface="Gotha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S" id="{4A21F7C2-5778-0D49-A11C-2814791DDE87}" vid="{39BAFC87-943C-4548-821F-847411C8359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97</Words>
  <Application>Microsoft Macintosh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Arial MT</vt:lpstr>
      <vt:lpstr>CONTHRAX HEAVY</vt:lpstr>
      <vt:lpstr>CONTHRAX HEAVY</vt:lpstr>
      <vt:lpstr>Conthrax Sb</vt:lpstr>
      <vt:lpstr>Gotham</vt:lpstr>
      <vt:lpstr>Gotham Medium</vt:lpstr>
      <vt:lpstr>GOTHAM-BOOK</vt:lpstr>
      <vt:lpstr>GOTHAM-MEDIUM</vt:lpstr>
      <vt:lpstr>FLS</vt:lpstr>
      <vt:lpstr>PROJECT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FLS LOGISTICS CASE STUDY</dc:title>
  <dc:creator>Anh Phuong Nguyen</dc:creator>
  <cp:lastModifiedBy>hv@mg.limited</cp:lastModifiedBy>
  <cp:revision>31</cp:revision>
  <dcterms:created xsi:type="dcterms:W3CDTF">2025-03-05T08:42:18Z</dcterms:created>
  <dcterms:modified xsi:type="dcterms:W3CDTF">2025-04-21T07:30:36Z</dcterms:modified>
</cp:coreProperties>
</file>