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94652"/>
  </p:normalViewPr>
  <p:slideViewPr>
    <p:cSldViewPr snapToGrid="0">
      <p:cViewPr>
        <p:scale>
          <a:sx n="107" d="100"/>
          <a:sy n="107" d="100"/>
        </p:scale>
        <p:origin x="8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230FB-141F-4407-BF75-C17E59A7EBEF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18AB3-83E1-4B68-A2BB-8FB56198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55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9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1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7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1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6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5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1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6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62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0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01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2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4341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33601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8793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6475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49607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46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0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4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62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3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38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30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5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46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95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1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137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0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8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9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1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2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85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CC6F6-E4D3-E0E7-5F5F-D2A92A775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556" y="1379171"/>
            <a:ext cx="5674944" cy="19389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</a:pPr>
            <a:r>
              <a:rPr lang="en-US" altLang="de-DE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Name:</a:t>
            </a:r>
            <a:r>
              <a:rPr lang="en-US" altLang="de-DE" sz="1200" dirty="0">
                <a:latin typeface="Gotham" pitchFamily="2" charset="0"/>
                <a:cs typeface="Gotham" pitchFamily="2" charset="0"/>
              </a:rPr>
              <a:t>	Tangguh Expansion Project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Client: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Chiyoda, Saipem, Tripatra, SAE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Owner: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British Petroleum (BP Plc)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Volume: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Appr. 100,000+ FRT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Commodity:</a:t>
            </a:r>
            <a:r>
              <a:rPr lang="en-US" sz="1200" dirty="0">
                <a:solidFill>
                  <a:schemeClr val="accent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General cargo, Container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Origin: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International, Domestic cargo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Destination:</a:t>
            </a:r>
            <a:r>
              <a:rPr lang="en-US" sz="1200" dirty="0">
                <a:solidFill>
                  <a:schemeClr val="accent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Tangguh Project Site, West Java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duration: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2017 – 2021 (4 Years)</a:t>
            </a:r>
            <a:endParaRPr lang="en-US" sz="1200" dirty="0">
              <a:solidFill>
                <a:schemeClr val="accent1"/>
              </a:solidFill>
              <a:latin typeface="Gotham" pitchFamily="2" charset="0"/>
              <a:ea typeface="+mj-ea"/>
              <a:cs typeface="Gotham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</a:pPr>
            <a:endParaRPr lang="en-US" sz="1200" dirty="0">
              <a:solidFill>
                <a:schemeClr val="accent1"/>
              </a:solidFill>
              <a:latin typeface="Gotham" pitchFamily="2" charset="0"/>
              <a:ea typeface="+mj-ea"/>
              <a:cs typeface="Gotham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Scope:</a:t>
            </a:r>
            <a:endParaRPr lang="en-US" sz="1200" dirty="0">
              <a:solidFill>
                <a:srgbClr val="000000"/>
              </a:solidFill>
              <a:latin typeface="Gotham Medium" pitchFamily="2" charset="0"/>
              <a:ea typeface="+mj-ea"/>
              <a:cs typeface="Gotham Medium" pitchFamily="2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9DAACE-406F-7618-207B-3115564024EB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611556" y="822858"/>
            <a:ext cx="10972800" cy="385377"/>
          </a:xfrm>
        </p:spPr>
        <p:txBody>
          <a:bodyPr/>
          <a:lstStyle/>
          <a:p>
            <a:pPr>
              <a:lnSpc>
                <a:spcPct val="90000"/>
              </a:lnSpc>
              <a:buClrTx/>
              <a:defRPr/>
            </a:pPr>
            <a:r>
              <a:rPr lang="en-US" b="0" cap="all" dirty="0">
                <a:latin typeface="Gotham Medium" pitchFamily="2" charset="0"/>
                <a:cs typeface="Gotham Medium" pitchFamily="2" charset="0"/>
              </a:rPr>
              <a:t>CASE STUDY –  Tangguh Expansion Project</a:t>
            </a:r>
            <a:r>
              <a:rPr lang="en-VN" dirty="0">
                <a:effectLst/>
                <a:latin typeface="Helvetica Neue" panose="02000503000000020004" pitchFamily="2" charset="0"/>
              </a:rPr>
              <a:t> </a:t>
            </a:r>
            <a:r>
              <a:rPr lang="en-US" b="0" cap="all" dirty="0">
                <a:latin typeface="Gotham Medium" pitchFamily="2" charset="0"/>
                <a:cs typeface="Gotham Medium" pitchFamily="2" charset="0"/>
              </a:rPr>
              <a:t>(1/2)</a:t>
            </a:r>
          </a:p>
          <a:p>
            <a:endParaRPr lang="en-US" sz="2000" cap="al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83320-7064-B76E-82EF-161162ABA6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9" b="-1"/>
          <a:stretch/>
        </p:blipFill>
        <p:spPr>
          <a:xfrm>
            <a:off x="6780228" y="1556994"/>
            <a:ext cx="1577117" cy="733634"/>
          </a:xfrm>
          <a:prstGeom prst="rect">
            <a:avLst/>
          </a:prstGeom>
        </p:spPr>
      </p:pic>
      <p:pic>
        <p:nvPicPr>
          <p:cNvPr id="4" name="Picture 2" descr="Image result for tangguh logo">
            <a:extLst>
              <a:ext uri="{FF2B5EF4-FFF2-40B4-BE49-F238E27FC236}">
                <a16:creationId xmlns:a16="http://schemas.microsoft.com/office/drawing/2014/main" id="{E593A333-5ABF-A596-11F7-C6CB0DA24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361" y="1557397"/>
            <a:ext cx="1220746" cy="7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36E5F5-6B36-F68F-FB63-F402368C1B89}"/>
              </a:ext>
            </a:extLst>
          </p:cNvPr>
          <p:cNvGrpSpPr/>
          <p:nvPr/>
        </p:nvGrpSpPr>
        <p:grpSpPr>
          <a:xfrm>
            <a:off x="8503488" y="468805"/>
            <a:ext cx="2903183" cy="5605101"/>
            <a:chOff x="8677261" y="-812380"/>
            <a:chExt cx="3369396" cy="65052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374526-011D-E107-C69C-B0155831E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261" y="1379171"/>
              <a:ext cx="3368396" cy="210524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C01C7E-59AC-55CE-0C2F-01A29F53D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261" y="3586742"/>
              <a:ext cx="3369396" cy="2106084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96D26-ABE3-6C79-5CEB-F6380D298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261" y="-812380"/>
              <a:ext cx="3368396" cy="21060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0C34AF8-8C90-F174-5D32-A4C52B9018E4}"/>
              </a:ext>
            </a:extLst>
          </p:cNvPr>
          <p:cNvSpPr txBox="1"/>
          <p:nvPr/>
        </p:nvSpPr>
        <p:spPr>
          <a:xfrm>
            <a:off x="2008147" y="3021906"/>
            <a:ext cx="5392778" cy="333937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Receiving international cargo from vessel (incl. stevedoring) or at container yard</a:t>
            </a:r>
          </a:p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Receiving domestic cargo at EXW factory or FOT truck at yard</a:t>
            </a:r>
          </a:p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Transportation to yard and offloading to safe storage location</a:t>
            </a:r>
          </a:p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Building and maintaining Marshalling Yard</a:t>
            </a:r>
          </a:p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Inventory Management &amp; Reporting</a:t>
            </a:r>
          </a:p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Repacking and container stuffing</a:t>
            </a:r>
          </a:p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Cargo preservation</a:t>
            </a:r>
          </a:p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Stowage planning and Lashing calculations</a:t>
            </a:r>
          </a:p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Coordination with port for berthing permits</a:t>
            </a:r>
          </a:p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Transportation from yard to port</a:t>
            </a:r>
          </a:p>
          <a:p>
            <a:pPr marL="171450" indent="-171450" algn="just">
              <a:spcBef>
                <a:spcPct val="0"/>
              </a:spcBef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Loading to barge, LCT and multi purpose vessel incl. stevedoring</a:t>
            </a:r>
          </a:p>
          <a:p>
            <a:pPr marL="171450" indent="-171450" algn="just">
              <a:spcAft>
                <a:spcPts val="600"/>
              </a:spcAft>
              <a:buClr>
                <a:srgbClr val="0B68B2"/>
              </a:buClr>
              <a:buFont typeface="Arial" panose="020B0604020202020204" pitchFamily="34" charset="0"/>
              <a:buChar char="•"/>
            </a:pPr>
            <a:endParaRPr lang="en-VN" sz="1200" b="1" dirty="0">
              <a:latin typeface="Gotham" pitchFamily="50" charset="0"/>
              <a:cs typeface="Gotham" pitchFamily="50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942560C-E6CA-5841-4B45-BCA8F02B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26269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161</Words>
  <Application>Microsoft Macintosh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Helvetica Neue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</dc:title>
  <dc:creator>Anh Phuong Nguyen</dc:creator>
  <cp:lastModifiedBy>hv@mg.limited</cp:lastModifiedBy>
  <cp:revision>6</cp:revision>
  <dcterms:created xsi:type="dcterms:W3CDTF">2025-03-05T08:54:33Z</dcterms:created>
  <dcterms:modified xsi:type="dcterms:W3CDTF">2025-04-23T05:08:11Z</dcterms:modified>
</cp:coreProperties>
</file>