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jpg"/>
  <Override PartName="/ppt/media/image18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667"/>
  </p:normalViewPr>
  <p:slideViewPr>
    <p:cSldViewPr snapToGrid="0">
      <p:cViewPr varScale="1">
        <p:scale>
          <a:sx n="110" d="100"/>
          <a:sy n="110" d="100"/>
        </p:scale>
        <p:origin x="16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8564D-7373-47CF-9B02-B1056EF59875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65378-DC92-451E-A753-AA640EA0F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9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0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8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7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02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1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3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4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17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8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86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2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1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97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36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81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65219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58648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67363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36949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92123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1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5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5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3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43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16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52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7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24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00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26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88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53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0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2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5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4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091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C2F0F44-5D9C-D9F1-90D8-0F03162E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97126-B119-724B-3875-27DEAC7EEC37}"/>
              </a:ext>
            </a:extLst>
          </p:cNvPr>
          <p:cNvSpPr txBox="1"/>
          <p:nvPr/>
        </p:nvSpPr>
        <p:spPr>
          <a:xfrm>
            <a:off x="441085" y="62631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26" name="Google Shape;1619;p27">
            <a:extLst>
              <a:ext uri="{FF2B5EF4-FFF2-40B4-BE49-F238E27FC236}">
                <a16:creationId xmlns:a16="http://schemas.microsoft.com/office/drawing/2014/main" id="{078E41EB-4A4C-6BD2-EEC8-A72F6C88126D}"/>
              </a:ext>
            </a:extLst>
          </p:cNvPr>
          <p:cNvSpPr txBox="1"/>
          <p:nvPr/>
        </p:nvSpPr>
        <p:spPr>
          <a:xfrm>
            <a:off x="617581" y="229662"/>
            <a:ext cx="10515600" cy="58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2400"/>
              <a:buFont typeface="Arial"/>
              <a:buNone/>
              <a:tabLst/>
              <a:defRPr/>
            </a:pPr>
            <a:r>
              <a:rPr lang="en-US" sz="2800" b="1" kern="0" dirty="0">
                <a:solidFill>
                  <a:srgbClr val="1467B1"/>
                </a:solidFill>
                <a:latin typeface="Conthrax Heavy" panose="020B0907020201080204" pitchFamily="34" charset="0"/>
                <a:cs typeface="Arial"/>
                <a:sym typeface="Arial"/>
              </a:rPr>
              <a:t>PROJECT REFERENCES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THRAX HEAVY" panose="020B0907020201080204" pitchFamily="34" charset="0"/>
              <a:cs typeface="Arial"/>
              <a:sym typeface="Arial"/>
            </a:endParaRPr>
          </a:p>
        </p:txBody>
      </p:sp>
      <p:sp>
        <p:nvSpPr>
          <p:cNvPr id="57" name="object 3">
            <a:extLst>
              <a:ext uri="{FF2B5EF4-FFF2-40B4-BE49-F238E27FC236}">
                <a16:creationId xmlns:a16="http://schemas.microsoft.com/office/drawing/2014/main" id="{C16DCAA7-BB28-9DBB-96C8-622321CBF886}"/>
              </a:ext>
            </a:extLst>
          </p:cNvPr>
          <p:cNvSpPr txBox="1"/>
          <p:nvPr/>
        </p:nvSpPr>
        <p:spPr>
          <a:xfrm>
            <a:off x="686948" y="862847"/>
            <a:ext cx="52679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u="none" strike="noStrike" kern="0" cap="none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 STUDY – </a:t>
            </a:r>
            <a:r>
              <a:rPr kumimoji="0" sz="2925" u="none" strike="noStrike" kern="0" cap="none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TRANSFORMERS</a:t>
            </a:r>
            <a:r>
              <a:rPr kumimoji="0" lang="vi-VN" sz="2925" u="none" strike="noStrike" kern="0" cap="none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 #4</a:t>
            </a:r>
            <a:endParaRPr kumimoji="0" sz="2925" u="none" strike="noStrike" kern="0" cap="none" normalizeH="0" baseline="1424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E8DBE4FE-6760-1A10-DE24-B245D79EEDA7}"/>
              </a:ext>
            </a:extLst>
          </p:cNvPr>
          <p:cNvSpPr txBox="1"/>
          <p:nvPr/>
        </p:nvSpPr>
        <p:spPr>
          <a:xfrm>
            <a:off x="686948" y="1301953"/>
            <a:ext cx="1023937" cy="92525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200" kern="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Volume: Commodity: Origin: Destination: Year: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7221B4FB-12B5-64F7-39B8-4CE46E77781D}"/>
              </a:ext>
            </a:extLst>
          </p:cNvPr>
          <p:cNvSpPr txBox="1"/>
          <p:nvPr/>
        </p:nvSpPr>
        <p:spPr>
          <a:xfrm>
            <a:off x="2011510" y="1306625"/>
            <a:ext cx="4540250" cy="98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505.4 CBM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5080" lvl="0" indent="0" defTabSz="914400" eaLnBrk="1" fontAlgn="auto" latinLnBrk="0" hangingPunct="1"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3 Units of transformers and accessories (max weight 44mt) Yokohama, Japan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3149600" lvl="0" indent="0" defTabSz="914400" eaLnBrk="1" fontAlgn="auto" latinLnBrk="0" hangingPunct="1"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Yangon, Myanmar 2018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C3904BE7-6A40-26C6-EB4D-4F9A4E906D3E}"/>
              </a:ext>
            </a:extLst>
          </p:cNvPr>
          <p:cNvSpPr txBox="1"/>
          <p:nvPr/>
        </p:nvSpPr>
        <p:spPr>
          <a:xfrm>
            <a:off x="686948" y="2313862"/>
            <a:ext cx="42672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pic>
        <p:nvPicPr>
          <p:cNvPr id="13" name="object 7">
            <a:extLst>
              <a:ext uri="{FF2B5EF4-FFF2-40B4-BE49-F238E27FC236}">
                <a16:creationId xmlns:a16="http://schemas.microsoft.com/office/drawing/2014/main" id="{B9F6F2A9-AA25-4429-0D55-3B660824E4B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0286" y="3607329"/>
            <a:ext cx="3099103" cy="2324301"/>
          </a:xfrm>
          <a:prstGeom prst="rect">
            <a:avLst/>
          </a:prstGeom>
        </p:spPr>
      </p:pic>
      <p:pic>
        <p:nvPicPr>
          <p:cNvPr id="14" name="object 8">
            <a:extLst>
              <a:ext uri="{FF2B5EF4-FFF2-40B4-BE49-F238E27FC236}">
                <a16:creationId xmlns:a16="http://schemas.microsoft.com/office/drawing/2014/main" id="{7599BCA3-00BA-8861-9AFE-3FE16DF8F04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4773" y="3607329"/>
            <a:ext cx="3099103" cy="2324301"/>
          </a:xfrm>
          <a:prstGeom prst="rect">
            <a:avLst/>
          </a:prstGeom>
        </p:spPr>
      </p:pic>
      <p:pic>
        <p:nvPicPr>
          <p:cNvPr id="15" name="object 9">
            <a:extLst>
              <a:ext uri="{FF2B5EF4-FFF2-40B4-BE49-F238E27FC236}">
                <a16:creationId xmlns:a16="http://schemas.microsoft.com/office/drawing/2014/main" id="{AF05A07D-58E3-D055-78D1-65E25F94439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04066" y="1208874"/>
            <a:ext cx="3099103" cy="23243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C40778-381B-509C-9BAC-C41D7CB8CBAD}"/>
              </a:ext>
            </a:extLst>
          </p:cNvPr>
          <p:cNvSpPr txBox="1"/>
          <p:nvPr/>
        </p:nvSpPr>
        <p:spPr>
          <a:xfrm>
            <a:off x="1956253" y="2291578"/>
            <a:ext cx="3577668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0" lvl="0" indent="-227965" defTabSz="914400" eaLnBrk="1" fontAlgn="auto" latinLnBrk="0" hangingPunct="1">
              <a:spcBef>
                <a:spcPts val="117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Chartering of suitable vessel for the cargo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spcBef>
                <a:spcPts val="45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Supervision at loading and discharge port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spcBef>
                <a:spcPts val="45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Liasing</a:t>
            </a: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 with all related parties for smooth operations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>
              <a:buClr>
                <a:srgbClr val="0B68B1"/>
              </a:buClr>
            </a:pPr>
            <a:endParaRPr lang="en-VN" sz="1200" dirty="0"/>
          </a:p>
        </p:txBody>
      </p:sp>
    </p:spTree>
    <p:extLst>
      <p:ext uri="{BB962C8B-B14F-4D97-AF65-F5344CB8AC3E}">
        <p14:creationId xmlns:p14="http://schemas.microsoft.com/office/powerpoint/2010/main" val="271723376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63</Words>
  <Application>Microsoft Macintosh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Aptos</vt:lpstr>
      <vt:lpstr>Arial</vt:lpstr>
      <vt:lpstr>Arial MT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(Wasco/Total)</dc:title>
  <dc:creator>Anh Phuong Nguyen</dc:creator>
  <cp:lastModifiedBy>hv@mg.limited</cp:lastModifiedBy>
  <cp:revision>15</cp:revision>
  <dcterms:created xsi:type="dcterms:W3CDTF">2025-03-05T08:52:52Z</dcterms:created>
  <dcterms:modified xsi:type="dcterms:W3CDTF">2025-04-18T08:34:37Z</dcterms:modified>
</cp:coreProperties>
</file>