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media/image20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19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68B1"/>
    <a:srgbClr val="44B8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1848" autoAdjust="0"/>
    <p:restoredTop sz="94652"/>
  </p:normalViewPr>
  <p:slideViewPr>
    <p:cSldViewPr snapToGrid="0">
      <p:cViewPr>
        <p:scale>
          <a:sx n="121" d="100"/>
          <a:sy n="121" d="100"/>
        </p:scale>
        <p:origin x="1216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D309D1E9-664A-0C40-B8FF-F7A6D0862C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4" y="5173305"/>
            <a:ext cx="2709929" cy="1202247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D818631A-CD24-D6DC-6975-E784AEBA0C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6935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C0B8162E-04D7-85D3-78DA-606D4FA44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E4340C5-4353-553C-5ED8-7EE0CDCA22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7" name="Title 10">
            <a:extLst>
              <a:ext uri="{FF2B5EF4-FFF2-40B4-BE49-F238E27FC236}">
                <a16:creationId xmlns:a16="http://schemas.microsoft.com/office/drawing/2014/main" id="{D7B741A8-9809-3B3C-A55B-A3408C5297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A6921C9-05B8-A364-B6A7-145C3823D14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409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0134"/>
            <a:ext cx="10972800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18C0B4F-84D4-F34D-977E-B39713D39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3305838-1B13-B24D-95DC-B53027286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C27FE77A-773E-0CCD-B24A-20D9E2C0A3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25" name="Picture 24" descr="Shape, circle&#10;&#10;Description automatically generated">
            <a:extLst>
              <a:ext uri="{FF2B5EF4-FFF2-40B4-BE49-F238E27FC236}">
                <a16:creationId xmlns:a16="http://schemas.microsoft.com/office/drawing/2014/main" id="{0ACC422F-7972-8A04-77AB-E6C74DB8A9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0" name="Subtitle 2">
            <a:extLst>
              <a:ext uri="{FF2B5EF4-FFF2-40B4-BE49-F238E27FC236}">
                <a16:creationId xmlns:a16="http://schemas.microsoft.com/office/drawing/2014/main" id="{B917DC28-BDA2-094A-B8BB-962D0F617F3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6B92A6A-3B42-E3A1-F0D1-26BCB47C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1D7D915-90F3-9B53-E0D2-9C7B55CB8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3675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6736"/>
            <a:ext cx="5633545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rgbClr val="031530"/>
                </a:solidFill>
              </a:defRPr>
            </a:lvl1pPr>
            <a:lvl2pPr>
              <a:defRPr sz="2000">
                <a:solidFill>
                  <a:srgbClr val="031530"/>
                </a:solidFill>
              </a:defRPr>
            </a:lvl2pPr>
            <a:lvl3pPr>
              <a:defRPr sz="1800">
                <a:solidFill>
                  <a:srgbClr val="031530"/>
                </a:solidFill>
              </a:defRPr>
            </a:lvl3pPr>
            <a:lvl4pPr>
              <a:defRPr sz="1600">
                <a:solidFill>
                  <a:srgbClr val="031530"/>
                </a:solidFill>
              </a:defRPr>
            </a:lvl4pPr>
            <a:lvl5pPr>
              <a:defRPr sz="1600">
                <a:solidFill>
                  <a:srgbClr val="03153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4E1A645B-7ACE-CCB8-1240-C63C3368A0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24" y="1696736"/>
            <a:ext cx="4511676" cy="3965575"/>
          </a:xfrm>
          <a:custGeom>
            <a:avLst/>
            <a:gdLst>
              <a:gd name="connsiteX0" fmla="*/ 1461866 w 4511676"/>
              <a:gd name="connsiteY0" fmla="*/ 0 h 3965575"/>
              <a:gd name="connsiteX1" fmla="*/ 4511676 w 4511676"/>
              <a:gd name="connsiteY1" fmla="*/ 0 h 3965575"/>
              <a:gd name="connsiteX2" fmla="*/ 4511676 w 4511676"/>
              <a:gd name="connsiteY2" fmla="*/ 3965575 h 3965575"/>
              <a:gd name="connsiteX3" fmla="*/ 0 w 4511676"/>
              <a:gd name="connsiteY3" fmla="*/ 3965575 h 3965575"/>
              <a:gd name="connsiteX4" fmla="*/ 215 w 4511676"/>
              <a:gd name="connsiteY4" fmla="*/ 1508981 h 3965575"/>
              <a:gd name="connsiteX5" fmla="*/ 1351274 w 4511676"/>
              <a:gd name="connsiteY5" fmla="*/ 9218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1676" h="3965575">
                <a:moveTo>
                  <a:pt x="1461866" y="0"/>
                </a:moveTo>
                <a:lnTo>
                  <a:pt x="4511676" y="0"/>
                </a:lnTo>
                <a:lnTo>
                  <a:pt x="4511676" y="3965575"/>
                </a:lnTo>
                <a:lnTo>
                  <a:pt x="0" y="3965575"/>
                </a:lnTo>
                <a:cubicBezTo>
                  <a:pt x="72" y="3146710"/>
                  <a:pt x="143" y="2327846"/>
                  <a:pt x="215" y="1508981"/>
                </a:cubicBezTo>
                <a:cubicBezTo>
                  <a:pt x="28913" y="623172"/>
                  <a:pt x="683050" y="94593"/>
                  <a:pt x="1351274" y="9218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24" y="5815042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20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8A6BC8F4-6F22-2071-DBF4-AA836F748B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6B5E4ED-A773-E959-97CE-6224D8B946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5" name="Content Placeholder 11">
            <a:extLst>
              <a:ext uri="{FF2B5EF4-FFF2-40B4-BE49-F238E27FC236}">
                <a16:creationId xmlns:a16="http://schemas.microsoft.com/office/drawing/2014/main" id="{6B94873D-EE09-6692-A151-E7FC5A6B99F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255492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6" name="Content Placeholder 11">
            <a:extLst>
              <a:ext uri="{FF2B5EF4-FFF2-40B4-BE49-F238E27FC236}">
                <a16:creationId xmlns:a16="http://schemas.microsoft.com/office/drawing/2014/main" id="{9B7C2D22-B7A1-653F-9B86-8FB6A3F3417A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255492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FF83C664-4AEB-69EB-28E2-58C9744ED1D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990118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F9B430EF-F27D-B899-BAC3-67C33450A7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990118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0" name="Content Placeholder 11">
            <a:extLst>
              <a:ext uri="{FF2B5EF4-FFF2-40B4-BE49-F238E27FC236}">
                <a16:creationId xmlns:a16="http://schemas.microsoft.com/office/drawing/2014/main" id="{CBDA88B6-82F2-C550-8B4E-397BCD677A85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636010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1" name="Content Placeholder 11">
            <a:extLst>
              <a:ext uri="{FF2B5EF4-FFF2-40B4-BE49-F238E27FC236}">
                <a16:creationId xmlns:a16="http://schemas.microsoft.com/office/drawing/2014/main" id="{037681BA-794B-B9A6-A116-5B6E20AE17D6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9636010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25A53960-BF78-7D15-F5CE-E6F9FF61FCA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99859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A60EE4E8-D82B-D73A-C3C7-FB3C1AC5D13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99859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4" name="Content Placeholder 11">
            <a:extLst>
              <a:ext uri="{FF2B5EF4-FFF2-40B4-BE49-F238E27FC236}">
                <a16:creationId xmlns:a16="http://schemas.microsoft.com/office/drawing/2014/main" id="{1D501180-7783-E2D1-AA54-F467222C1B81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5945751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5" name="Content Placeholder 11">
            <a:extLst>
              <a:ext uri="{FF2B5EF4-FFF2-40B4-BE49-F238E27FC236}">
                <a16:creationId xmlns:a16="http://schemas.microsoft.com/office/drawing/2014/main" id="{F5D13118-536F-B50A-6A03-2B7AEE6C0F08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5945751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975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icture Placeholder 63">
            <a:extLst>
              <a:ext uri="{FF2B5EF4-FFF2-40B4-BE49-F238E27FC236}">
                <a16:creationId xmlns:a16="http://schemas.microsoft.com/office/drawing/2014/main" id="{AE0B54E5-376F-80C4-1CF3-E69955ED796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50421" y="400275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1008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1700530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0816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69" name="Title 10">
            <a:extLst>
              <a:ext uri="{FF2B5EF4-FFF2-40B4-BE49-F238E27FC236}">
                <a16:creationId xmlns:a16="http://schemas.microsoft.com/office/drawing/2014/main" id="{2CFDE022-81D5-D6E8-C25B-33C76E017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70" name="Subtitle 2">
            <a:extLst>
              <a:ext uri="{FF2B5EF4-FFF2-40B4-BE49-F238E27FC236}">
                <a16:creationId xmlns:a16="http://schemas.microsoft.com/office/drawing/2014/main" id="{BB97A4F9-BD41-5D27-D6D6-8516B4C379F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83117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21650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216793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ABA2E78-7275-8BA8-F9F0-718CC8F16F5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62273" y="2038723"/>
            <a:ext cx="5420127" cy="2290400"/>
          </a:xfrm>
          <a:custGeom>
            <a:avLst/>
            <a:gdLst>
              <a:gd name="connsiteX0" fmla="*/ 5420127 w 5420127"/>
              <a:gd name="connsiteY0" fmla="*/ 0 h 2290400"/>
              <a:gd name="connsiteX1" fmla="*/ 5420127 w 5420127"/>
              <a:gd name="connsiteY1" fmla="*/ 2290400 h 2290400"/>
              <a:gd name="connsiteX2" fmla="*/ 313 w 5420127"/>
              <a:gd name="connsiteY2" fmla="*/ 2290400 h 2290400"/>
              <a:gd name="connsiteX3" fmla="*/ 0 w 5420127"/>
              <a:gd name="connsiteY3" fmla="*/ 1220421 h 2290400"/>
              <a:gd name="connsiteX4" fmla="*/ 1250950 w 5420127"/>
              <a:gd name="connsiteY4" fmla="*/ 1221 h 22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0127" h="2290400">
                <a:moveTo>
                  <a:pt x="5420127" y="0"/>
                </a:moveTo>
                <a:lnTo>
                  <a:pt x="5420127" y="2290400"/>
                </a:lnTo>
                <a:lnTo>
                  <a:pt x="313" y="2290400"/>
                </a:lnTo>
                <a:cubicBezTo>
                  <a:pt x="209" y="1933740"/>
                  <a:pt x="104" y="1577081"/>
                  <a:pt x="0" y="1220421"/>
                </a:cubicBezTo>
                <a:cubicBezTo>
                  <a:pt x="36989" y="562666"/>
                  <a:pt x="538096" y="36350"/>
                  <a:pt x="1250950" y="12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384E2BE-78E2-2940-AE65-013120C5C6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" y="433290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0F9C4EF-850E-36A5-758C-BE309AE749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61248" y="4329040"/>
            <a:ext cx="1785396" cy="1787127"/>
          </a:xfrm>
          <a:custGeom>
            <a:avLst/>
            <a:gdLst>
              <a:gd name="connsiteX0" fmla="*/ 631031 w 1785396"/>
              <a:gd name="connsiteY0" fmla="*/ 0 h 1787127"/>
              <a:gd name="connsiteX1" fmla="*/ 1785396 w 1785396"/>
              <a:gd name="connsiteY1" fmla="*/ 2438 h 1787127"/>
              <a:gd name="connsiteX2" fmla="*/ 1785396 w 1785396"/>
              <a:gd name="connsiteY2" fmla="*/ 1787127 h 1787127"/>
              <a:gd name="connsiteX3" fmla="*/ 707 w 1785396"/>
              <a:gd name="connsiteY3" fmla="*/ 1787127 h 1787127"/>
              <a:gd name="connsiteX4" fmla="*/ 0 w 1785396"/>
              <a:gd name="connsiteY4" fmla="*/ 621506 h 1787127"/>
              <a:gd name="connsiteX5" fmla="*/ 631031 w 1785396"/>
              <a:gd name="connsiteY5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396" h="1787127">
                <a:moveTo>
                  <a:pt x="631031" y="0"/>
                </a:moveTo>
                <a:lnTo>
                  <a:pt x="1785396" y="2438"/>
                </a:lnTo>
                <a:lnTo>
                  <a:pt x="1785396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12944C0B-7A9D-830C-1E7B-5C0BD88A92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61760" y="4329040"/>
            <a:ext cx="2367968" cy="1787127"/>
          </a:xfrm>
          <a:custGeom>
            <a:avLst/>
            <a:gdLst>
              <a:gd name="connsiteX0" fmla="*/ 631031 w 2367968"/>
              <a:gd name="connsiteY0" fmla="*/ 0 h 1787127"/>
              <a:gd name="connsiteX1" fmla="*/ 1748843 w 2367968"/>
              <a:gd name="connsiteY1" fmla="*/ 2361 h 1787127"/>
              <a:gd name="connsiteX2" fmla="*/ 1748843 w 2367968"/>
              <a:gd name="connsiteY2" fmla="*/ 0 h 1787127"/>
              <a:gd name="connsiteX3" fmla="*/ 2367968 w 2367968"/>
              <a:gd name="connsiteY3" fmla="*/ 0 h 1787127"/>
              <a:gd name="connsiteX4" fmla="*/ 2367968 w 2367968"/>
              <a:gd name="connsiteY4" fmla="*/ 1787127 h 1787127"/>
              <a:gd name="connsiteX5" fmla="*/ 1785396 w 2367968"/>
              <a:gd name="connsiteY5" fmla="*/ 1787127 h 1787127"/>
              <a:gd name="connsiteX6" fmla="*/ 1748843 w 2367968"/>
              <a:gd name="connsiteY6" fmla="*/ 1787127 h 1787127"/>
              <a:gd name="connsiteX7" fmla="*/ 707 w 2367968"/>
              <a:gd name="connsiteY7" fmla="*/ 1787127 h 1787127"/>
              <a:gd name="connsiteX8" fmla="*/ 0 w 2367968"/>
              <a:gd name="connsiteY8" fmla="*/ 621506 h 1787127"/>
              <a:gd name="connsiteX9" fmla="*/ 631031 w 2367968"/>
              <a:gd name="connsiteY9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7968" h="1787127">
                <a:moveTo>
                  <a:pt x="631031" y="0"/>
                </a:moveTo>
                <a:lnTo>
                  <a:pt x="1748843" y="2361"/>
                </a:lnTo>
                <a:lnTo>
                  <a:pt x="1748843" y="0"/>
                </a:lnTo>
                <a:lnTo>
                  <a:pt x="2367968" y="0"/>
                </a:lnTo>
                <a:lnTo>
                  <a:pt x="2367968" y="1787127"/>
                </a:lnTo>
                <a:lnTo>
                  <a:pt x="1785396" y="1787127"/>
                </a:lnTo>
                <a:lnTo>
                  <a:pt x="1748843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83081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940DB0-40AD-F64A-98A9-4DE1E726E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9A6D6EE1-0475-6CDD-387C-169F97D2C8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229EF80-372D-97F1-E232-D600CC59DF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34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4"/>
            <a:ext cx="6399212" cy="38036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B741D4-1AE8-4445-BD61-C8417305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4DE458A0-180E-FE02-EABA-A168BEC5FC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7" name="Title 10">
            <a:extLst>
              <a:ext uri="{FF2B5EF4-FFF2-40B4-BE49-F238E27FC236}">
                <a16:creationId xmlns:a16="http://schemas.microsoft.com/office/drawing/2014/main" id="{1B921A25-300D-6A27-4728-E5E32A7505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C50C713-A746-4464-FC19-28292FE66AEE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D390DB3-9523-C4BF-7478-4FA399CEAD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400281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11786" y="589027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B281BE2-105A-FC45-BABA-0E635780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4F80DAD-A2EC-C95A-67BE-C3490E92E4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11786" y="1693265"/>
            <a:ext cx="6170614" cy="4041090"/>
          </a:xfrm>
          <a:custGeom>
            <a:avLst/>
            <a:gdLst>
              <a:gd name="connsiteX0" fmla="*/ 1470637 w 6170614"/>
              <a:gd name="connsiteY0" fmla="*/ 0 h 4041090"/>
              <a:gd name="connsiteX1" fmla="*/ 3709443 w 6170614"/>
              <a:gd name="connsiteY1" fmla="*/ 0 h 4041090"/>
              <a:gd name="connsiteX2" fmla="*/ 4303488 w 6170614"/>
              <a:gd name="connsiteY2" fmla="*/ 318 h 4041090"/>
              <a:gd name="connsiteX3" fmla="*/ 4303488 w 6170614"/>
              <a:gd name="connsiteY3" fmla="*/ 0 h 4041090"/>
              <a:gd name="connsiteX4" fmla="*/ 6170614 w 6170614"/>
              <a:gd name="connsiteY4" fmla="*/ 0 h 4041090"/>
              <a:gd name="connsiteX5" fmla="*/ 6170614 w 6170614"/>
              <a:gd name="connsiteY5" fmla="*/ 3119770 h 4041090"/>
              <a:gd name="connsiteX6" fmla="*/ 6170614 w 6170614"/>
              <a:gd name="connsiteY6" fmla="*/ 4041090 h 4041090"/>
              <a:gd name="connsiteX7" fmla="*/ 4303488 w 6170614"/>
              <a:gd name="connsiteY7" fmla="*/ 4041090 h 4041090"/>
              <a:gd name="connsiteX8" fmla="*/ 0 w 6170614"/>
              <a:gd name="connsiteY8" fmla="*/ 4041090 h 4041090"/>
              <a:gd name="connsiteX9" fmla="*/ 0 w 6170614"/>
              <a:gd name="connsiteY9" fmla="*/ 3966306 h 4041090"/>
              <a:gd name="connsiteX10" fmla="*/ 0 w 6170614"/>
              <a:gd name="connsiteY10" fmla="*/ 3119770 h 4041090"/>
              <a:gd name="connsiteX11" fmla="*/ 74 w 6170614"/>
              <a:gd name="connsiteY11" fmla="*/ 3119770 h 4041090"/>
              <a:gd name="connsiteX12" fmla="*/ 215 w 6170614"/>
              <a:gd name="connsiteY12" fmla="*/ 1509712 h 4041090"/>
              <a:gd name="connsiteX13" fmla="*/ 1351274 w 6170614"/>
              <a:gd name="connsiteY13" fmla="*/ 9949 h 404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70614" h="4041090">
                <a:moveTo>
                  <a:pt x="1470637" y="0"/>
                </a:moveTo>
                <a:lnTo>
                  <a:pt x="3709443" y="0"/>
                </a:lnTo>
                <a:lnTo>
                  <a:pt x="4303488" y="318"/>
                </a:lnTo>
                <a:lnTo>
                  <a:pt x="4303488" y="0"/>
                </a:lnTo>
                <a:lnTo>
                  <a:pt x="6170614" y="0"/>
                </a:lnTo>
                <a:lnTo>
                  <a:pt x="6170614" y="3119770"/>
                </a:lnTo>
                <a:lnTo>
                  <a:pt x="6170614" y="4041090"/>
                </a:lnTo>
                <a:lnTo>
                  <a:pt x="4303488" y="4041090"/>
                </a:lnTo>
                <a:lnTo>
                  <a:pt x="0" y="4041090"/>
                </a:lnTo>
                <a:lnTo>
                  <a:pt x="0" y="3966306"/>
                </a:lnTo>
                <a:lnTo>
                  <a:pt x="0" y="3119770"/>
                </a:lnTo>
                <a:lnTo>
                  <a:pt x="74" y="3119770"/>
                </a:lnTo>
                <a:lnTo>
                  <a:pt x="215" y="1509712"/>
                </a:lnTo>
                <a:cubicBezTo>
                  <a:pt x="28913" y="623903"/>
                  <a:pt x="683050" y="95324"/>
                  <a:pt x="1351274" y="9949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AA689A9D-B97D-E5CE-CA1F-CE5B6F2E85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7" name="Title 10">
            <a:extLst>
              <a:ext uri="{FF2B5EF4-FFF2-40B4-BE49-F238E27FC236}">
                <a16:creationId xmlns:a16="http://schemas.microsoft.com/office/drawing/2014/main" id="{8EFA1087-255D-56EE-4F1E-F7F40E519E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DFE3BABB-279C-4C47-2EE7-AD12D9AA5B4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2C9D087-693E-321B-63BB-29791BF8E8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44735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3"/>
            <a:ext cx="2081595" cy="4412655"/>
          </a:xfrm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489F0F9-DF42-2D4D-928D-490640AA2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9B03D931-27A7-879A-98B8-3E35EA68F7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3" name="Title 10">
            <a:extLst>
              <a:ext uri="{FF2B5EF4-FFF2-40B4-BE49-F238E27FC236}">
                <a16:creationId xmlns:a16="http://schemas.microsoft.com/office/drawing/2014/main" id="{6A106206-8E91-0CFF-D692-935DB734AF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D178F64-63A7-6E3E-C05F-4D510AA501E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8BA13DD-0A23-8E90-C20E-757F571F96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2911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0F496D-1AC1-A740-A19D-5BE2D18101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18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7A34B1E0-ACB1-4701-A961-C324DC5CFF4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25913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1A43765-50B9-F346-81EF-078E9F78B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343BFBE-823F-1BC3-E2D1-5060A3ADB9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9F638E0-59C3-DE85-BDAC-4017BE4CE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DEA6406F-347E-55E2-B321-2789038A897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" name="Picture 1" descr="Shape, circle&#10;&#10;Description automatically generated">
            <a:extLst>
              <a:ext uri="{FF2B5EF4-FFF2-40B4-BE49-F238E27FC236}">
                <a16:creationId xmlns:a16="http://schemas.microsoft.com/office/drawing/2014/main" id="{156C8C80-0662-92C8-9A97-8801E2ECE0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41455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718398DE-CAD1-8040-8D1F-0D1A848C4B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5" y="5532909"/>
            <a:ext cx="1899362" cy="842643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C235EF4-F456-E644-BFD6-11EEBEDAC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49B280F-785B-CD45-85AD-5AE638202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5A40981-FCE9-7EAB-9C52-1C48F3DE33E5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A21CB3CB-769D-E440-BC4A-776946D85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6B0260-E217-FE4A-AD24-C8E0FB066665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CD0D9E1-EAE1-FE3B-E390-479D249C0077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61547B86-06AC-5DD8-3BCD-4954A58A86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A3D4AB1-62C1-AA50-9341-006FC1F7CDB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0CEB58F6-94FB-BCFD-BAE9-17DBF1CC6A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829925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4353266-9B7C-C948-AADD-E6E191C202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71AC81A2-CD13-A4AA-E224-2FCEC0D03E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5547B33-7936-46CE-FDEA-46042D8D34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4C893F6-2660-9674-7B06-0571E7B3325F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6AF6AE8B-AD2C-2A5C-CDD7-3B6E1D199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76644D0-E01F-DFDB-F766-591BA23803C3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2924C84F-AC43-D626-2E04-A80A8649ED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8476DB7A-08D9-35C7-D27F-9220B46571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E0FC75CD-BBD1-F4C4-0881-BF8BAB1660C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AD1BD8D-F71F-2323-E769-2BE0E2B37D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69201384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702F6F2-E604-524F-A8A7-B46298A844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4202" y="5382569"/>
            <a:ext cx="2291676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1F6B84E1-4F89-E0B4-A2BB-8E7372B325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29C9A1C-C4D1-95D9-2493-612DD89EE07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61670A31-ECFF-1F1A-1485-3F1A9098968F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8E7BB078-489B-C6AE-F506-AA7C5ED37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8537157-34F6-459A-3825-E02EC5117461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7BF23133-7597-E50B-6343-72EA9F405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82599B3F-7B72-3F20-B732-8DCA20E32D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96CB3D5-7A06-E385-4BF7-1CDAEBF9675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2917E81-E0A8-0A9E-0CC4-29046AD3DD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84351771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143888D-9813-F94A-A978-D60F591D9D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0203" y="5382569"/>
            <a:ext cx="2345974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0CD9EEBD-72D8-C7D5-B644-37E93C9032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0F1A663-B785-BADC-9ABB-F3B2A246DA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D02A242-26EF-CA74-0BF7-D4C4CF689FC7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B3764DC3-0828-7958-5514-FA6298AAA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B22649C-1482-0C19-BDFE-253BD0998D02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8000014B-4714-1A6A-81D4-1B5F970EBF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2ED86147-6182-9375-FD9B-D7282ACD60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A6F8ED05-8E05-30C1-3115-2C1DFBEC9E4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3B452F2E-7506-5D3D-7163-EB221A77A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025740223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2264819-B8F5-3A47-B582-6CF270D039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0545" y="5317078"/>
            <a:ext cx="2322122" cy="1180520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8C22A88A-DBF5-B643-080B-F4D9CD465E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57F84D3-D435-A82D-1FA5-B0483D0451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30DEBD4-2624-F217-7CC7-F317F7EFBC1E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4CC40545-1D7D-C1E3-3EAC-893F30BAC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54BA5C2-1577-6D4D-5C0C-7286D426BEDB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932B987E-36B8-9A6F-BBA9-32BFA472F8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C9F46724-C6C8-DF2A-8893-49B759DAE9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349790C-160A-3994-9462-F37F966F14B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D1B1C9EF-56A2-D857-C195-B0C55A403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91510417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830" y="5764312"/>
            <a:ext cx="1899362" cy="84264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7720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8551" y="5613972"/>
            <a:ext cx="2283920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667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4673" y="5613972"/>
            <a:ext cx="2291676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3073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99450" y="5595374"/>
            <a:ext cx="2322122" cy="11805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974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1BD0FD-AF22-DC4A-B9FA-48B667EEDE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64202" y="5382569"/>
            <a:ext cx="2291676" cy="1143324"/>
          </a:xfrm>
          <a:prstGeom prst="rect">
            <a:avLst/>
          </a:prstGeom>
        </p:spPr>
      </p:pic>
      <p:pic>
        <p:nvPicPr>
          <p:cNvPr id="1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325ED71C-C23F-BFA9-B1B3-8D82B05A16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49480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87524" y="5613972"/>
            <a:ext cx="2345974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495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8F53D1F2-2DB6-2E9A-9E74-D7174296DC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32" y="1702479"/>
            <a:ext cx="4511668" cy="3965575"/>
          </a:xfrm>
          <a:custGeom>
            <a:avLst/>
            <a:gdLst>
              <a:gd name="connsiteX0" fmla="*/ 0 w 4511668"/>
              <a:gd name="connsiteY0" fmla="*/ 0 h 3965575"/>
              <a:gd name="connsiteX1" fmla="*/ 3301921 w 4511668"/>
              <a:gd name="connsiteY1" fmla="*/ 0 h 3965575"/>
              <a:gd name="connsiteX2" fmla="*/ 3384821 w 4511668"/>
              <a:gd name="connsiteY2" fmla="*/ 6910 h 3965575"/>
              <a:gd name="connsiteX3" fmla="*/ 4511496 w 4511668"/>
              <a:gd name="connsiteY3" fmla="*/ 1257593 h 3965575"/>
              <a:gd name="connsiteX4" fmla="*/ 4511534 w 4511668"/>
              <a:gd name="connsiteY4" fmla="*/ 1685971 h 3965575"/>
              <a:gd name="connsiteX5" fmla="*/ 4511668 w 4511668"/>
              <a:gd name="connsiteY5" fmla="*/ 1685971 h 3965575"/>
              <a:gd name="connsiteX6" fmla="*/ 4511668 w 4511668"/>
              <a:gd name="connsiteY6" fmla="*/ 3965574 h 3965575"/>
              <a:gd name="connsiteX7" fmla="*/ 2955350 w 4511668"/>
              <a:gd name="connsiteY7" fmla="*/ 3965574 h 3965575"/>
              <a:gd name="connsiteX8" fmla="*/ 2955350 w 4511668"/>
              <a:gd name="connsiteY8" fmla="*/ 3965575 h 3965575"/>
              <a:gd name="connsiteX9" fmla="*/ 0 w 4511668"/>
              <a:gd name="connsiteY9" fmla="*/ 3965575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1668" h="3965575">
                <a:moveTo>
                  <a:pt x="0" y="0"/>
                </a:moveTo>
                <a:lnTo>
                  <a:pt x="3301921" y="0"/>
                </a:lnTo>
                <a:lnTo>
                  <a:pt x="3384821" y="6910"/>
                </a:lnTo>
                <a:cubicBezTo>
                  <a:pt x="3942066" y="78106"/>
                  <a:pt x="4487564" y="518899"/>
                  <a:pt x="4511496" y="1257593"/>
                </a:cubicBezTo>
                <a:lnTo>
                  <a:pt x="4511534" y="1685971"/>
                </a:lnTo>
                <a:lnTo>
                  <a:pt x="4511668" y="1685971"/>
                </a:lnTo>
                <a:lnTo>
                  <a:pt x="4511668" y="3965574"/>
                </a:lnTo>
                <a:lnTo>
                  <a:pt x="2955350" y="3965574"/>
                </a:lnTo>
                <a:lnTo>
                  <a:pt x="2955350" y="3965575"/>
                </a:lnTo>
                <a:lnTo>
                  <a:pt x="0" y="39655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02177"/>
            <a:ext cx="5633545" cy="1650708"/>
          </a:xfrm>
        </p:spPr>
        <p:txBody>
          <a:bodyPr wrap="square"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32" y="582048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7B2CBFA5-BD97-BED8-5B50-019A975D00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2" name="Title 10">
            <a:extLst>
              <a:ext uri="{FF2B5EF4-FFF2-40B4-BE49-F238E27FC236}">
                <a16:creationId xmlns:a16="http://schemas.microsoft.com/office/drawing/2014/main" id="{AEC8531A-452C-8D02-B066-2A9262317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E5674317-1DA2-FC58-E573-62DD0F969BE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45374D7E-B994-B2EC-B062-8D57A221DE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563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2821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F1410F9F-BA7D-F527-9ABA-14924A48DA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90463C3-95CC-A91D-0C9D-060583BD3B8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67090" y="4002065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6179EC0-534F-148D-502C-3C3A5C34A2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9983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68F1AF2-3B5D-0510-0219-289F9D6FD06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508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2" name="Title 10">
            <a:extLst>
              <a:ext uri="{FF2B5EF4-FFF2-40B4-BE49-F238E27FC236}">
                <a16:creationId xmlns:a16="http://schemas.microsoft.com/office/drawing/2014/main" id="{3D13E1F3-45FC-75B9-4DA1-2E1485658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0C6A723D-CCDC-5100-B159-370C688A7D56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62DE9898-87E5-6C1F-B815-2843E74225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3955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3"/>
            <a:ext cx="6399212" cy="44856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DDC6613-7B67-1E49-B7FA-09974105A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FBC130E2-EEF8-28BD-181F-D2FCED02F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5" name="Title 10">
            <a:extLst>
              <a:ext uri="{FF2B5EF4-FFF2-40B4-BE49-F238E27FC236}">
                <a16:creationId xmlns:a16="http://schemas.microsoft.com/office/drawing/2014/main" id="{FB83E7EA-26EF-DBCB-D08C-07893570C0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DD8E80B-EA62-37A7-0F9B-B6F6ACCDDBC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3E1CCC8-219D-6C1C-828A-0FD9725EF9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684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548D2367-F7FB-DCFE-8C37-6BD5D90803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5960952" y="1690133"/>
            <a:ext cx="5621448" cy="4031555"/>
          </a:xfrm>
          <a:custGeom>
            <a:avLst/>
            <a:gdLst>
              <a:gd name="connsiteX0" fmla="*/ 4685689 w 6170614"/>
              <a:gd name="connsiteY0" fmla="*/ 0 h 4425402"/>
              <a:gd name="connsiteX1" fmla="*/ 1867126 w 6170614"/>
              <a:gd name="connsiteY1" fmla="*/ 1509 h 4425402"/>
              <a:gd name="connsiteX2" fmla="*/ 1867126 w 6170614"/>
              <a:gd name="connsiteY2" fmla="*/ 1191 h 4425402"/>
              <a:gd name="connsiteX3" fmla="*/ 0 w 6170614"/>
              <a:gd name="connsiteY3" fmla="*/ 1191 h 4425402"/>
              <a:gd name="connsiteX4" fmla="*/ 0 w 6170614"/>
              <a:gd name="connsiteY4" fmla="*/ 1384802 h 4425402"/>
              <a:gd name="connsiteX5" fmla="*/ 0 w 6170614"/>
              <a:gd name="connsiteY5" fmla="*/ 3120961 h 4425402"/>
              <a:gd name="connsiteX6" fmla="*/ 0 w 6170614"/>
              <a:gd name="connsiteY6" fmla="*/ 3732182 h 4425402"/>
              <a:gd name="connsiteX7" fmla="*/ 0 w 6170614"/>
              <a:gd name="connsiteY7" fmla="*/ 4042281 h 4425402"/>
              <a:gd name="connsiteX8" fmla="*/ 0 w 6170614"/>
              <a:gd name="connsiteY8" fmla="*/ 4425402 h 4425402"/>
              <a:gd name="connsiteX9" fmla="*/ 1867126 w 6170614"/>
              <a:gd name="connsiteY9" fmla="*/ 4425402 h 4425402"/>
              <a:gd name="connsiteX10" fmla="*/ 6170614 w 6170614"/>
              <a:gd name="connsiteY10" fmla="*/ 4425402 h 4425402"/>
              <a:gd name="connsiteX11" fmla="*/ 6170614 w 6170614"/>
              <a:gd name="connsiteY11" fmla="*/ 4369133 h 4425402"/>
              <a:gd name="connsiteX12" fmla="*/ 6170614 w 6170614"/>
              <a:gd name="connsiteY12" fmla="*/ 4042281 h 4425402"/>
              <a:gd name="connsiteX13" fmla="*/ 6170614 w 6170614"/>
              <a:gd name="connsiteY13" fmla="*/ 3967497 h 4425402"/>
              <a:gd name="connsiteX14" fmla="*/ 6170614 w 6170614"/>
              <a:gd name="connsiteY14" fmla="*/ 3732182 h 4425402"/>
              <a:gd name="connsiteX15" fmla="*/ 6170614 w 6170614"/>
              <a:gd name="connsiteY15" fmla="*/ 3120961 h 4425402"/>
              <a:gd name="connsiteX16" fmla="*/ 6170540 w 6170614"/>
              <a:gd name="connsiteY16" fmla="*/ 3120961 h 4425402"/>
              <a:gd name="connsiteX17" fmla="*/ 6170399 w 6170614"/>
              <a:gd name="connsiteY17" fmla="*/ 1510903 h 4425402"/>
              <a:gd name="connsiteX18" fmla="*/ 4685689 w 6170614"/>
              <a:gd name="connsiteY18" fmla="*/ 0 h 442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170614" h="4425402">
                <a:moveTo>
                  <a:pt x="4685689" y="0"/>
                </a:moveTo>
                <a:lnTo>
                  <a:pt x="1867126" y="1509"/>
                </a:lnTo>
                <a:lnTo>
                  <a:pt x="1867126" y="1191"/>
                </a:lnTo>
                <a:lnTo>
                  <a:pt x="0" y="1191"/>
                </a:lnTo>
                <a:lnTo>
                  <a:pt x="0" y="1384802"/>
                </a:lnTo>
                <a:lnTo>
                  <a:pt x="0" y="3120961"/>
                </a:lnTo>
                <a:lnTo>
                  <a:pt x="0" y="3732182"/>
                </a:lnTo>
                <a:lnTo>
                  <a:pt x="0" y="4042281"/>
                </a:lnTo>
                <a:lnTo>
                  <a:pt x="0" y="4425402"/>
                </a:lnTo>
                <a:lnTo>
                  <a:pt x="1867126" y="4425402"/>
                </a:lnTo>
                <a:lnTo>
                  <a:pt x="6170614" y="4425402"/>
                </a:lnTo>
                <a:lnTo>
                  <a:pt x="6170614" y="4369133"/>
                </a:lnTo>
                <a:lnTo>
                  <a:pt x="6170614" y="4042281"/>
                </a:lnTo>
                <a:lnTo>
                  <a:pt x="6170614" y="3967497"/>
                </a:lnTo>
                <a:lnTo>
                  <a:pt x="6170614" y="3732182"/>
                </a:lnTo>
                <a:lnTo>
                  <a:pt x="6170614" y="3120961"/>
                </a:lnTo>
                <a:lnTo>
                  <a:pt x="6170540" y="3120961"/>
                </a:lnTo>
                <a:lnTo>
                  <a:pt x="6170399" y="1510903"/>
                </a:lnTo>
                <a:cubicBezTo>
                  <a:pt x="6139788" y="566040"/>
                  <a:pt x="5397566" y="27625"/>
                  <a:pt x="46856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960952" y="591230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7C86A5E-7786-5D40-9A35-089275993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Picture 15" descr="Shape, circle&#10;&#10;Description automatically generated">
            <a:extLst>
              <a:ext uri="{FF2B5EF4-FFF2-40B4-BE49-F238E27FC236}">
                <a16:creationId xmlns:a16="http://schemas.microsoft.com/office/drawing/2014/main" id="{670685FD-5965-656B-6581-0609E52446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6" name="Title 10">
            <a:extLst>
              <a:ext uri="{FF2B5EF4-FFF2-40B4-BE49-F238E27FC236}">
                <a16:creationId xmlns:a16="http://schemas.microsoft.com/office/drawing/2014/main" id="{7CC16268-AE81-ACCF-01B3-4E7E49F2D5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F90FC43-A897-B0A6-06FB-320AE5782831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E7E47EA-5709-9692-648E-CBF244DACB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12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2"/>
            <a:ext cx="2081595" cy="4485695"/>
          </a:xfrm>
        </p:spPr>
        <p:txBody>
          <a:bodyPr vert="eaVert"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7449A9-856C-DE4D-8D7E-554D19564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1F2C2201-B2B8-DDC5-A8BA-7F9FD09C1D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B5DDE34B-3863-4C16-F479-F792E5456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B1B1EA6-BE88-9516-0AE4-D0461B28165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4F055FE-D680-674D-41B1-29B79D1849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0089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4404A0-DB00-5B46-93A5-A9D843F67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3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87D8DE60-8438-8B78-D5A2-EEDABC80A9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95958" y="-37576"/>
            <a:ext cx="1058465" cy="1133618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FD71C59-4070-1037-E7B6-AEF96480DE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4" name="Title 10">
            <a:extLst>
              <a:ext uri="{FF2B5EF4-FFF2-40B4-BE49-F238E27FC236}">
                <a16:creationId xmlns:a16="http://schemas.microsoft.com/office/drawing/2014/main" id="{0A9F1C22-1874-4B1B-850D-9FADB9366B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85DDDE1-A46A-269A-1C43-4F1D017CB28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6413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Slide" userDrawn="1">
  <p:cSld name="13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3" descr="Shape, circ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132487" cy="11336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49;p4">
            <a:extLst>
              <a:ext uri="{FF2B5EF4-FFF2-40B4-BE49-F238E27FC236}">
                <a16:creationId xmlns:a16="http://schemas.microsoft.com/office/drawing/2014/main" id="{EFC07681-1823-2183-998C-0CBE52CCA9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36003" y="2642423"/>
            <a:ext cx="9638000" cy="72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>
            <a:lvl1pPr marL="609585" lvl="0" indent="-304792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2400"/>
              <a:buNone/>
              <a:defRPr sz="3200" b="1">
                <a:solidFill>
                  <a:schemeClr val="lt1"/>
                </a:solidFill>
                <a:latin typeface="Conthrax Heavy" panose="020B0907020201080204" pitchFamily="34" charset="0"/>
                <a:ea typeface="Conthrax Heavy" panose="020B0907020201080204" pitchFamily="34" charset="0"/>
                <a:cs typeface="Arial"/>
                <a:sym typeface="Arial"/>
              </a:defRPr>
            </a:lvl1pPr>
            <a:lvl2pPr marL="1219170" lvl="1" indent="-48258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100"/>
              <a:buChar char="•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lvl="2" indent="-4571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800"/>
              <a:buChar char="•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lvl="3" indent="-4317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5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lvl="4" indent="-4317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5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25554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DEBC6BBD-67C1-BB43-9C23-A8D9224660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25563" cy="1325563"/>
          </a:xfrm>
          <a:prstGeom prst="rect">
            <a:avLst/>
          </a:prstGeom>
        </p:spPr>
      </p:pic>
      <p:sp>
        <p:nvSpPr>
          <p:cNvPr id="9" name="Title 10">
            <a:extLst>
              <a:ext uri="{FF2B5EF4-FFF2-40B4-BE49-F238E27FC236}">
                <a16:creationId xmlns:a16="http://schemas.microsoft.com/office/drawing/2014/main" id="{069D8C73-31AE-FE43-B9D1-6C1CFBDA2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B741D4-1AE8-4445-BD61-C8417305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634" y="6263126"/>
            <a:ext cx="549166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5441B401-A745-494B-9C7D-2C76B118A4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967607"/>
            <a:ext cx="858944" cy="858944"/>
          </a:xfrm>
          <a:prstGeom prst="rect">
            <a:avLst/>
          </a:prstGeom>
        </p:spPr>
      </p:pic>
      <p:pic>
        <p:nvPicPr>
          <p:cNvPr id="11" name="Picture 10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203DF4F5-FD0B-4AFF-992D-27EFF86B30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2612" y="6093897"/>
            <a:ext cx="1366776" cy="60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537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1F784-A860-E208-1140-E3542729D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9B64C9B-378B-4845-8BA7-24CAA62938FB}" type="datetimeFigureOut">
              <a:rPr lang="en-GB" smtClean="0"/>
              <a:pPr/>
              <a:t>21/04/2025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8B039-D677-B9F5-825D-646C3DE26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A13AB-147C-12AD-E064-AF13FA6B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7D5BF65-3CE0-41DF-A6CF-8F21C2FBE3E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80A335A-A2F9-A14A-22B9-71B9FC6FCF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1182" y="487043"/>
            <a:ext cx="11069637" cy="5781675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991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243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243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/>
        </p:nvCxnSpPr>
        <p:spPr>
          <a:xfrm>
            <a:off x="864243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692F68AE-CCE2-B7C5-FADA-6B160F01AD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69797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62C75-29C6-7FA2-F13D-4D2FB67295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B64C9B-378B-4845-8BA7-24CAA62938FB}" type="datetimeFigureOut">
              <a:rPr lang="en-GB" smtClean="0"/>
              <a:pPr/>
              <a:t>21/04/2025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583B1-1722-A903-4584-B04A987A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74921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753D5-1C00-C604-3A86-55A0E5618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D5BF65-3CE0-41DF-A6CF-8F21C2FBE3E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1C0B88-554C-5B0E-2185-FC8B01F19ADF}"/>
              </a:ext>
            </a:extLst>
          </p:cNvPr>
          <p:cNvSpPr/>
          <p:nvPr userDrawn="1"/>
        </p:nvSpPr>
        <p:spPr>
          <a:xfrm rot="10800000">
            <a:off x="0" y="-1"/>
            <a:ext cx="12192000" cy="6858000"/>
          </a:xfrm>
          <a:custGeom>
            <a:avLst/>
            <a:gdLst>
              <a:gd name="connsiteX0" fmla="*/ 11974285 w 12192000"/>
              <a:gd name="connsiteY0" fmla="*/ 6588918 h 6858000"/>
              <a:gd name="connsiteX1" fmla="*/ 11974285 w 12192000"/>
              <a:gd name="connsiteY1" fmla="*/ 269081 h 6858000"/>
              <a:gd name="connsiteX2" fmla="*/ 217715 w 12192000"/>
              <a:gd name="connsiteY2" fmla="*/ 269081 h 6858000"/>
              <a:gd name="connsiteX3" fmla="*/ 217715 w 12192000"/>
              <a:gd name="connsiteY3" fmla="*/ 6588918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974285" y="6588918"/>
                </a:moveTo>
                <a:lnTo>
                  <a:pt x="11974285" y="269081"/>
                </a:lnTo>
                <a:lnTo>
                  <a:pt x="217715" y="269081"/>
                </a:lnTo>
                <a:lnTo>
                  <a:pt x="217715" y="6588918"/>
                </a:lnTo>
                <a:close/>
                <a:moveTo>
                  <a:pt x="1219200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D520EBC-4676-E1C3-9A66-688041F10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139943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05771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62C75-29C6-7FA2-F13D-4D2FB67295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B64C9B-378B-4845-8BA7-24CAA62938FB}" type="datetimeFigureOut">
              <a:rPr lang="en-GB" smtClean="0"/>
              <a:pPr/>
              <a:t>21/04/2025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583B1-1722-A903-4584-B04A987A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74921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753D5-1C00-C604-3A86-55A0E5618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D5BF65-3CE0-41DF-A6CF-8F21C2FBE3E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1C0B88-554C-5B0E-2185-FC8B01F19ADF}"/>
              </a:ext>
            </a:extLst>
          </p:cNvPr>
          <p:cNvSpPr/>
          <p:nvPr userDrawn="1"/>
        </p:nvSpPr>
        <p:spPr>
          <a:xfrm rot="10800000">
            <a:off x="0" y="-1"/>
            <a:ext cx="12192000" cy="6858000"/>
          </a:xfrm>
          <a:custGeom>
            <a:avLst/>
            <a:gdLst>
              <a:gd name="connsiteX0" fmla="*/ 11974285 w 12192000"/>
              <a:gd name="connsiteY0" fmla="*/ 6588918 h 6858000"/>
              <a:gd name="connsiteX1" fmla="*/ 11974285 w 12192000"/>
              <a:gd name="connsiteY1" fmla="*/ 269081 h 6858000"/>
              <a:gd name="connsiteX2" fmla="*/ 217715 w 12192000"/>
              <a:gd name="connsiteY2" fmla="*/ 269081 h 6858000"/>
              <a:gd name="connsiteX3" fmla="*/ 217715 w 12192000"/>
              <a:gd name="connsiteY3" fmla="*/ 6588918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974285" y="6588918"/>
                </a:moveTo>
                <a:lnTo>
                  <a:pt x="11974285" y="269081"/>
                </a:lnTo>
                <a:lnTo>
                  <a:pt x="217715" y="269081"/>
                </a:lnTo>
                <a:lnTo>
                  <a:pt x="217715" y="6588918"/>
                </a:lnTo>
                <a:close/>
                <a:moveTo>
                  <a:pt x="1219200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D520EBC-4676-E1C3-9A66-688041F10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C8FD107-7FCB-092E-6195-251102513E7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97063"/>
            <a:ext cx="5257800" cy="3959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5941AB36-CC1C-7705-688D-B8B5D148572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04993" y="1897063"/>
            <a:ext cx="5257800" cy="3959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136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90BE0BC0-946B-A570-42CA-D42D7C8EDD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3830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2410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r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2410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r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/>
        </p:nvCxnSpPr>
        <p:spPr>
          <a:xfrm>
            <a:off x="2982410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7249671-CC0C-977E-001B-C9E1AF1828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94821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Vertical Text Placeholder 2">
            <a:extLst>
              <a:ext uri="{FF2B5EF4-FFF2-40B4-BE49-F238E27FC236}">
                <a16:creationId xmlns:a16="http://schemas.microsoft.com/office/drawing/2014/main" id="{15FF75EF-FCD7-9346-9407-B581F73E5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5541016" y="-1862591"/>
            <a:ext cx="627864" cy="9637891"/>
          </a:xfrm>
        </p:spPr>
        <p:txBody>
          <a:bodyPr vert="eaVert" wrap="square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GOTHAM-BOOK" panose="02000504050000020004" pitchFamily="2" charset="0"/>
              </a:defRPr>
            </a:lvl1pPr>
            <a:lvl2pPr>
              <a:defRPr sz="2800">
                <a:solidFill>
                  <a:schemeClr val="bg1"/>
                </a:solidFill>
                <a:latin typeface="Conthrax Sb" panose="020B070702020108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Conthrax Sb" panose="020B070702020108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2B7BB128-6607-BB18-AB73-96066447F2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4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F376D6F3-F397-F25E-7DF3-DCEAFAE151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532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EA9C76-F429-6A2A-5ED2-3D5F63BA4125}"/>
              </a:ext>
            </a:extLst>
          </p:cNvPr>
          <p:cNvSpPr/>
          <p:nvPr userDrawn="1"/>
        </p:nvSpPr>
        <p:spPr>
          <a:xfrm>
            <a:off x="0" y="-1"/>
            <a:ext cx="12192000" cy="6840896"/>
          </a:xfrm>
          <a:prstGeom prst="rect">
            <a:avLst/>
          </a:prstGeom>
          <a:solidFill>
            <a:srgbClr val="0E1725"/>
          </a:solidFill>
          <a:ln w="954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8AF955C2-9164-202A-18B7-AEF8843949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0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66F2CE-1BCB-7645-AD51-501C44A42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27942"/>
            <a:ext cx="10972800" cy="5505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EF55A-6C83-3A47-B573-374DB198E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2944"/>
            <a:ext cx="10972800" cy="4494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45679-0664-274E-9932-959833CF4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91B5E-FA47-3D46-BDD6-7F446FECA9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85014-442E-BC4E-A5AA-1EF0AD92B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EA5DA3C-575A-CF42-BD85-E3A94EE6EC19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EFB9615-547D-0134-E92A-42B1FD682DA4}"/>
              </a:ext>
            </a:extLst>
          </p:cNvPr>
          <p:cNvGrpSpPr/>
          <p:nvPr userDrawn="1"/>
        </p:nvGrpSpPr>
        <p:grpSpPr>
          <a:xfrm>
            <a:off x="699540" y="6972300"/>
            <a:ext cx="10808716" cy="365125"/>
            <a:chOff x="609600" y="6981825"/>
            <a:chExt cx="10972800" cy="98107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3D8BFB5-8617-CE0A-37AF-D8BA1C6BF7A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6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A0B4A36-4DBF-3662-2B39-50CD06397F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824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2A91825-1EF4-0EC5-C741-3D9594377F88}"/>
              </a:ext>
            </a:extLst>
          </p:cNvPr>
          <p:cNvGrpSpPr/>
          <p:nvPr userDrawn="1"/>
        </p:nvGrpSpPr>
        <p:grpSpPr>
          <a:xfrm>
            <a:off x="699539" y="-569060"/>
            <a:ext cx="10808717" cy="522407"/>
            <a:chOff x="609599" y="-597635"/>
            <a:chExt cx="10972801" cy="52240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597F2DE-00DB-0AF2-E932-F946BAF2CB3D}"/>
                </a:ext>
              </a:extLst>
            </p:cNvPr>
            <p:cNvGrpSpPr/>
            <p:nvPr userDrawn="1"/>
          </p:nvGrpSpPr>
          <p:grpSpPr>
            <a:xfrm>
              <a:off x="609600" y="-597635"/>
              <a:ext cx="10972800" cy="473810"/>
              <a:chOff x="609600" y="-1104900"/>
              <a:chExt cx="10972800" cy="981075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7D7052E-2235-9709-3D6B-716128B58CA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096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91C0C72F-3D01-8021-195C-56678821874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5824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AF918F0-1DF3-5FEF-A7B4-792B6F99BCB8}"/>
                </a:ext>
              </a:extLst>
            </p:cNvPr>
            <p:cNvSpPr txBox="1"/>
            <p:nvPr userDrawn="1"/>
          </p:nvSpPr>
          <p:spPr>
            <a:xfrm>
              <a:off x="609599" y="-306060"/>
              <a:ext cx="971550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left margin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7C0CFB4-6DF0-5300-4DA0-673D02B99FF5}"/>
                </a:ext>
              </a:extLst>
            </p:cNvPr>
            <p:cNvSpPr txBox="1"/>
            <p:nvPr userDrawn="1"/>
          </p:nvSpPr>
          <p:spPr>
            <a:xfrm>
              <a:off x="10496567" y="-306060"/>
              <a:ext cx="1085833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right margin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C40209D-9C2A-90B9-B753-D2835EBF07BF}"/>
              </a:ext>
            </a:extLst>
          </p:cNvPr>
          <p:cNvGrpSpPr/>
          <p:nvPr userDrawn="1"/>
        </p:nvGrpSpPr>
        <p:grpSpPr>
          <a:xfrm>
            <a:off x="-1366160" y="296594"/>
            <a:ext cx="1285877" cy="5898401"/>
            <a:chOff x="-1366160" y="163244"/>
            <a:chExt cx="1285877" cy="589840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56F6FE0-5AB2-665B-5B8B-D139819E960E}"/>
                </a:ext>
              </a:extLst>
            </p:cNvPr>
            <p:cNvSpPr txBox="1"/>
            <p:nvPr userDrawn="1"/>
          </p:nvSpPr>
          <p:spPr>
            <a:xfrm>
              <a:off x="-1169233" y="1313221"/>
              <a:ext cx="1088950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6164744-F69F-6F5E-329B-C093DAC8748B}"/>
                </a:ext>
              </a:extLst>
            </p:cNvPr>
            <p:cNvSpPr txBox="1"/>
            <p:nvPr userDrawn="1"/>
          </p:nvSpPr>
          <p:spPr>
            <a:xfrm>
              <a:off x="-1366159" y="163244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header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1E02AB4-15B6-0144-71F8-196C3175D43C}"/>
                </a:ext>
              </a:extLst>
            </p:cNvPr>
            <p:cNvSpPr txBox="1"/>
            <p:nvPr userDrawn="1"/>
          </p:nvSpPr>
          <p:spPr>
            <a:xfrm>
              <a:off x="-1366158" y="5682909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bottom margin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552B814-6DFD-BA31-C445-658190D42BD0}"/>
                </a:ext>
              </a:extLst>
            </p:cNvPr>
            <p:cNvGrpSpPr/>
            <p:nvPr userDrawn="1"/>
          </p:nvGrpSpPr>
          <p:grpSpPr>
            <a:xfrm>
              <a:off x="-1259176" y="527942"/>
              <a:ext cx="1088952" cy="5533703"/>
              <a:chOff x="-1358039" y="527942"/>
              <a:chExt cx="1187815" cy="5533703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DDD1221-8437-4E34-98E0-062C419BC728}"/>
                  </a:ext>
                </a:extLst>
              </p:cNvPr>
              <p:cNvGrpSpPr/>
              <p:nvPr userDrawn="1"/>
            </p:nvGrpSpPr>
            <p:grpSpPr>
              <a:xfrm>
                <a:off x="-1358037" y="527942"/>
                <a:ext cx="1187813" cy="5533703"/>
                <a:chOff x="-1439054" y="527942"/>
                <a:chExt cx="1187813" cy="5533703"/>
              </a:xfrm>
            </p:grpSpPr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FCEFAB0E-ECB6-4B50-2B86-8C9DA860F80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-65965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30DB30A3-6D0F-C188-9903-F41AA71F380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54677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043FDA49-D1EB-2E71-F00D-02853E2AEC7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10890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B0822B6-8D6A-6413-A52E-D03F7EB39A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-764132" y="413142"/>
                <a:ext cx="0" cy="118781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C37E115-DC93-A1B9-396D-A29271798E23}"/>
                </a:ext>
              </a:extLst>
            </p:cNvPr>
            <p:cNvSpPr txBox="1"/>
            <p:nvPr userDrawn="1"/>
          </p:nvSpPr>
          <p:spPr>
            <a:xfrm>
              <a:off x="-1366160" y="638336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tagline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F9C6009-5965-1CAF-3806-EBA49EE6244D}"/>
              </a:ext>
            </a:extLst>
          </p:cNvPr>
          <p:cNvGrpSpPr/>
          <p:nvPr userDrawn="1"/>
        </p:nvGrpSpPr>
        <p:grpSpPr>
          <a:xfrm>
            <a:off x="12225340" y="661292"/>
            <a:ext cx="642936" cy="5517213"/>
            <a:chOff x="12387265" y="527942"/>
            <a:chExt cx="642936" cy="551721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BF2595B-5EE7-5ED6-2170-CC98F67F23D9}"/>
                </a:ext>
              </a:extLst>
            </p:cNvPr>
            <p:cNvGrpSpPr/>
            <p:nvPr userDrawn="1"/>
          </p:nvGrpSpPr>
          <p:grpSpPr>
            <a:xfrm>
              <a:off x="12387265" y="527942"/>
              <a:ext cx="642936" cy="5517213"/>
              <a:chOff x="12387264" y="527942"/>
              <a:chExt cx="981075" cy="5517213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F745D7D-A719-0C6C-C706-6086DF142E4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37404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2A060B2-FADA-175D-6372-8A7E54C03B1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1" y="5554618"/>
                <a:ext cx="0" cy="98107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982C804-13C5-B92E-44EB-33A83D599C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1192407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BCD141C-AA32-FB52-8BF9-AC28093EC7C7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12708733" y="685579"/>
              <a:ext cx="0" cy="642936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255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GB" sz="2800" kern="1200">
          <a:solidFill>
            <a:schemeClr val="bg1"/>
          </a:solidFill>
          <a:latin typeface="Conthrax Heavy" panose="020B090702020108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19E864-FED8-7BF9-F442-612D53D3C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151" y="259220"/>
            <a:ext cx="7608849" cy="550527"/>
          </a:xfrm>
        </p:spPr>
        <p:txBody>
          <a:bodyPr>
            <a:normAutofit/>
          </a:bodyPr>
          <a:lstStyle/>
          <a:p>
            <a:r>
              <a:rPr lang="en-US" dirty="0"/>
              <a:t>PROJECT 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550EEE-E4D1-3FCD-53C5-3152AD9E5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1829" y="6057645"/>
            <a:ext cx="54916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C6C06-AE23-5E4F-9A17-3EC4411F23ED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GOTHAM-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GOTHAM-BOOK"/>
              <a:ea typeface="+mn-ea"/>
              <a:cs typeface="+mn-cs"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25DB4968-D0A3-C11C-CFA6-DC21FC60A5AE}"/>
              </a:ext>
            </a:extLst>
          </p:cNvPr>
          <p:cNvSpPr txBox="1"/>
          <p:nvPr/>
        </p:nvSpPr>
        <p:spPr>
          <a:xfrm>
            <a:off x="678089" y="879195"/>
            <a:ext cx="10608154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u="none" strike="noStrike" kern="0" cap="none" normalizeH="0" baseline="0" noProof="0" dirty="0">
                <a:ln>
                  <a:noFill/>
                </a:ln>
                <a:solidFill>
                  <a:srgbClr val="41B866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CASE STUDY – </a:t>
            </a:r>
            <a:r>
              <a:rPr kumimoji="0" sz="2925" u="none" strike="noStrike" kern="0" cap="none" normalizeH="0" baseline="1424" noProof="0" dirty="0">
                <a:ln>
                  <a:noFill/>
                </a:ln>
                <a:solidFill>
                  <a:srgbClr val="41B866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ALGOMA DUSTWOOD – WEATHERING STEEL PROJECT</a:t>
            </a:r>
            <a:endParaRPr kumimoji="0" sz="2925" u="none" strike="noStrike" kern="0" cap="none" normalizeH="0" baseline="1424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CB6F1A6A-627C-569B-7D9E-4F0F13263E33}"/>
              </a:ext>
            </a:extLst>
          </p:cNvPr>
          <p:cNvSpPr txBox="1"/>
          <p:nvPr/>
        </p:nvSpPr>
        <p:spPr>
          <a:xfrm>
            <a:off x="677485" y="1371692"/>
            <a:ext cx="1462348" cy="9521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5080">
              <a:spcBef>
                <a:spcPts val="125"/>
              </a:spcBef>
              <a:defRPr/>
            </a:pPr>
            <a:r>
              <a:rPr lang="en-US" sz="1200" dirty="0">
                <a:solidFill>
                  <a:srgbClr val="0B68B1"/>
                </a:solidFill>
                <a:latin typeface="Gotham Medium" pitchFamily="2" charset="0"/>
                <a:cs typeface="Gotham Medium" pitchFamily="2" charset="0"/>
              </a:rPr>
              <a:t>Project Name:</a:t>
            </a:r>
            <a:endParaRPr lang="vi-VN" sz="1200" dirty="0">
              <a:solidFill>
                <a:srgbClr val="0B68B1"/>
              </a:solidFill>
              <a:latin typeface="Gotham Medium" pitchFamily="2" charset="0"/>
              <a:cs typeface="Gotham Medium" pitchFamily="2" charset="0"/>
            </a:endParaRPr>
          </a:p>
          <a:p>
            <a:pPr marR="5080" lvl="0" indent="0" fontAlgn="auto"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1200" dirty="0">
                <a:solidFill>
                  <a:srgbClr val="0B68B1"/>
                </a:solidFill>
                <a:latin typeface="Gotham Medium" pitchFamily="2" charset="0"/>
                <a:cs typeface="Gotham Medium" pitchFamily="2" charset="0"/>
              </a:rPr>
              <a:t>Volume: Commodity: Origin (POL): Destination (POD):</a:t>
            </a:r>
            <a:endParaRPr lang="vi-VN" sz="1200" dirty="0">
              <a:solidFill>
                <a:srgbClr val="0B68B1"/>
              </a:solidFill>
              <a:cs typeface="Gotham Medium" pitchFamily="2" charset="0"/>
            </a:endParaRPr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BB97BA58-A92D-EC12-A528-8AE16D4B4104}"/>
              </a:ext>
            </a:extLst>
          </p:cNvPr>
          <p:cNvSpPr txBox="1"/>
          <p:nvPr/>
        </p:nvSpPr>
        <p:spPr>
          <a:xfrm>
            <a:off x="2243461" y="1380576"/>
            <a:ext cx="3852540" cy="1141338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398780" algn="just">
              <a:spcBef>
                <a:spcPts val="160"/>
              </a:spcBef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Algoma Dusthood /Weathering steel project </a:t>
            </a:r>
            <a:r>
              <a:rPr kumimoji="0" lang="en-US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Steel Structures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12700" marR="0" lvl="0" indent="0" algn="just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Containers : 71 (40’HC and 45’HC) 1700 MT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12700" marR="5080" lvl="0" indent="0" algn="just" defTabSz="914400" eaLnBrk="1" fontAlgn="auto" latinLnBrk="0" hangingPunct="1"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Vung Tau</a:t>
            </a:r>
          </a:p>
          <a:p>
            <a:pPr marL="12700" marR="5080" lvl="0" fontAlgn="auto">
              <a:spcBef>
                <a:spcPts val="100"/>
              </a:spcBef>
              <a:spcAft>
                <a:spcPts val="0"/>
              </a:spcAft>
              <a:buClr>
                <a:srgbClr val="0B68B2"/>
              </a:buClr>
              <a:buSzPct val="108333"/>
              <a:tabLst>
                <a:tab pos="240665" algn="l"/>
              </a:tabLst>
              <a:defRPr/>
            </a:pPr>
            <a:r>
              <a:rPr lang="en-US" sz="1200" kern="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Vancouver – Toronto – Jobsite Saul St. Marie, Canada</a:t>
            </a:r>
            <a:endParaRPr lang="en-GB" sz="1200" kern="0" dirty="0">
              <a:solidFill>
                <a:srgbClr val="1D1D1B"/>
              </a:solidFill>
              <a:latin typeface="Gotham" pitchFamily="2" charset="0"/>
              <a:cs typeface="Gotham" pitchFamily="2" charset="0"/>
            </a:endParaRP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id="{0F5BAE66-8266-865E-A661-549DD94F96D7}"/>
              </a:ext>
            </a:extLst>
          </p:cNvPr>
          <p:cNvSpPr txBox="1"/>
          <p:nvPr/>
        </p:nvSpPr>
        <p:spPr>
          <a:xfrm>
            <a:off x="2243460" y="2595504"/>
            <a:ext cx="3852540" cy="13311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43815" lvl="0" indent="-227965" fontAlgn="auto">
              <a:spcBef>
                <a:spcPts val="100"/>
              </a:spcBef>
              <a:spcAft>
                <a:spcPts val="0"/>
              </a:spcAft>
              <a:buClr>
                <a:srgbClr val="0B68B2"/>
              </a:buClr>
              <a:buSzPct val="108333"/>
              <a:buFont typeface="Arial MT"/>
              <a:buChar char="•"/>
              <a:tabLst>
                <a:tab pos="240665" algn="l"/>
              </a:tabLst>
              <a:defRPr/>
            </a:pPr>
            <a:r>
              <a:rPr sz="1200" kern="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Handling and booking the transport from FOB Vung Tau up to DDP Canada</a:t>
            </a:r>
          </a:p>
          <a:p>
            <a:pPr marL="240665" marR="5080" lvl="0" indent="-227965" fontAlgn="auto">
              <a:spcBef>
                <a:spcPts val="100"/>
              </a:spcBef>
              <a:spcAft>
                <a:spcPts val="0"/>
              </a:spcAft>
              <a:buClr>
                <a:srgbClr val="0B68B2"/>
              </a:buClr>
              <a:buSzPct val="108333"/>
              <a:buFont typeface="Arial MT"/>
              <a:buChar char="•"/>
              <a:tabLst>
                <a:tab pos="240665" algn="l"/>
              </a:tabLst>
              <a:defRPr/>
            </a:pPr>
            <a:r>
              <a:rPr sz="1200" kern="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Supporting our client with a special tracking system tool, to keep control for every container</a:t>
            </a:r>
          </a:p>
          <a:p>
            <a:pPr marL="240665" marR="0" lvl="0" indent="-227965" fontAlgn="auto">
              <a:spcBef>
                <a:spcPts val="100"/>
              </a:spcBef>
              <a:spcAft>
                <a:spcPts val="0"/>
              </a:spcAft>
              <a:buClr>
                <a:srgbClr val="0B68B2"/>
              </a:buClr>
              <a:buSzPct val="108333"/>
              <a:buFont typeface="Arial MT"/>
              <a:buChar char="•"/>
              <a:tabLst>
                <a:tab pos="240665" algn="l"/>
              </a:tabLst>
              <a:defRPr/>
            </a:pPr>
            <a:r>
              <a:rPr sz="1200" kern="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Co-ordination and supervision at the port and jobsite</a:t>
            </a:r>
          </a:p>
        </p:txBody>
      </p:sp>
      <p:pic>
        <p:nvPicPr>
          <p:cNvPr id="18" name="object 8">
            <a:extLst>
              <a:ext uri="{FF2B5EF4-FFF2-40B4-BE49-F238E27FC236}">
                <a16:creationId xmlns:a16="http://schemas.microsoft.com/office/drawing/2014/main" id="{72EEB3A5-05CF-ACC8-CA02-E5C195746BD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68540" y="1532882"/>
            <a:ext cx="5189190" cy="2157686"/>
          </a:xfrm>
          <a:prstGeom prst="rect">
            <a:avLst/>
          </a:prstGeom>
        </p:spPr>
      </p:pic>
      <p:pic>
        <p:nvPicPr>
          <p:cNvPr id="23" name="object 9">
            <a:extLst>
              <a:ext uri="{FF2B5EF4-FFF2-40B4-BE49-F238E27FC236}">
                <a16:creationId xmlns:a16="http://schemas.microsoft.com/office/drawing/2014/main" id="{F72147C4-6253-9828-84C2-FAA662C977A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68539" y="3887334"/>
            <a:ext cx="5202455" cy="202860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6153EC9-593B-D0A4-58B8-D0D7E98E2FC1}"/>
              </a:ext>
            </a:extLst>
          </p:cNvPr>
          <p:cNvSpPr txBox="1"/>
          <p:nvPr/>
        </p:nvSpPr>
        <p:spPr>
          <a:xfrm>
            <a:off x="587151" y="2544664"/>
            <a:ext cx="10947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1200" dirty="0">
                <a:solidFill>
                  <a:srgbClr val="0B68B1"/>
                </a:solidFill>
                <a:latin typeface="Gotham Medium" pitchFamily="2" charset="0"/>
                <a:cs typeface="Gotham Medium" pitchFamily="2" charset="0"/>
              </a:rPr>
              <a:t>Scope: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56E58B-7FEA-07B6-44F4-9337B589BDD7}"/>
              </a:ext>
            </a:extLst>
          </p:cNvPr>
          <p:cNvSpPr/>
          <p:nvPr/>
        </p:nvSpPr>
        <p:spPr>
          <a:xfrm>
            <a:off x="9070198" y="1495560"/>
            <a:ext cx="62345" cy="2293391"/>
          </a:xfrm>
          <a:prstGeom prst="rect">
            <a:avLst/>
          </a:prstGeom>
          <a:solidFill>
            <a:schemeClr val="bg1"/>
          </a:solidFill>
          <a:ln w="954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8EAB8E-BE2C-CF21-55EC-1E45502F4817}"/>
              </a:ext>
            </a:extLst>
          </p:cNvPr>
          <p:cNvSpPr/>
          <p:nvPr/>
        </p:nvSpPr>
        <p:spPr>
          <a:xfrm>
            <a:off x="9070198" y="3772996"/>
            <a:ext cx="62345" cy="2293391"/>
          </a:xfrm>
          <a:prstGeom prst="rect">
            <a:avLst/>
          </a:prstGeom>
          <a:solidFill>
            <a:schemeClr val="bg1"/>
          </a:solidFill>
          <a:ln w="954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283154095"/>
      </p:ext>
    </p:extLst>
  </p:cSld>
  <p:clrMapOvr>
    <a:masterClrMapping/>
  </p:clrMapOvr>
</p:sld>
</file>

<file path=ppt/theme/theme1.xml><?xml version="1.0" encoding="utf-8"?>
<a:theme xmlns:a="http://schemas.openxmlformats.org/drawingml/2006/main" name="FLS">
  <a:themeElements>
    <a:clrScheme name="Custom 2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467B1"/>
      </a:accent1>
      <a:accent2>
        <a:srgbClr val="41B866"/>
      </a:accent2>
      <a:accent3>
        <a:srgbClr val="2BABE1"/>
      </a:accent3>
      <a:accent4>
        <a:srgbClr val="0E8932"/>
      </a:accent4>
      <a:accent5>
        <a:srgbClr val="616266"/>
      </a:accent5>
      <a:accent6>
        <a:srgbClr val="C1C2C5"/>
      </a:accent6>
      <a:hlink>
        <a:srgbClr val="0563C1"/>
      </a:hlink>
      <a:folHlink>
        <a:srgbClr val="954F72"/>
      </a:folHlink>
    </a:clrScheme>
    <a:fontScheme name="Custom 1">
      <a:majorFont>
        <a:latin typeface="Conthrax Bold"/>
        <a:ea typeface=""/>
        <a:cs typeface=""/>
      </a:majorFont>
      <a:minorFont>
        <a:latin typeface="GOTHAM-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45" cap="flat">
          <a:solidFill>
            <a:srgbClr val="0F1826"/>
          </a:solidFill>
          <a:prstDash val="solid"/>
          <a:miter/>
        </a:ln>
      </a:spPr>
      <a:bodyPr rtlCol="0" anchor="ctr"/>
      <a:lstStyle>
        <a:defPPr algn="l">
          <a:defRPr/>
        </a:defPPr>
      </a:lstStyle>
    </a:spDef>
    <a:txDef>
      <a:spPr/>
      <a:bodyPr wrap="square" anchor="t">
        <a:spAutoFit/>
      </a:bodyPr>
      <a:lstStyle>
        <a:defPPr algn="l">
          <a:defRPr sz="2000" b="1" smtClean="0">
            <a:latin typeface="Gotham" pitchFamily="50" charset="0"/>
            <a:cs typeface="Gotham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LS" id="{4A21F7C2-5778-0D49-A11C-2814791DDE87}" vid="{39BAFC87-943C-4548-821F-847411C8359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97</Words>
  <Application>Microsoft Macintosh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Arial</vt:lpstr>
      <vt:lpstr>Arial MT</vt:lpstr>
      <vt:lpstr>CONTHRAX HEAVY</vt:lpstr>
      <vt:lpstr>CONTHRAX HEAVY</vt:lpstr>
      <vt:lpstr>Conthrax Sb</vt:lpstr>
      <vt:lpstr>Gotham</vt:lpstr>
      <vt:lpstr>Gotham Medium</vt:lpstr>
      <vt:lpstr>GOTHAM-BOOK</vt:lpstr>
      <vt:lpstr>GOTHAM-MEDIUM</vt:lpstr>
      <vt:lpstr>FLS</vt:lpstr>
      <vt:lpstr>PROJECT 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FLS LOGISTICS CASE STUDY</dc:title>
  <dc:creator>Anh Phuong Nguyen</dc:creator>
  <cp:lastModifiedBy>hv@mg.limited</cp:lastModifiedBy>
  <cp:revision>13</cp:revision>
  <dcterms:created xsi:type="dcterms:W3CDTF">2025-03-05T08:42:18Z</dcterms:created>
  <dcterms:modified xsi:type="dcterms:W3CDTF">2025-04-21T05:55:37Z</dcterms:modified>
</cp:coreProperties>
</file>