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53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848" autoAdjust="0"/>
    <p:restoredTop sz="94667"/>
  </p:normalViewPr>
  <p:slideViewPr>
    <p:cSldViewPr snapToGrid="0">
      <p:cViewPr varScale="1">
        <p:scale>
          <a:sx n="110" d="100"/>
          <a:sy n="110" d="100"/>
        </p:scale>
        <p:origin x="164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B2AA2E-1ED8-4CF2-84C4-92F753066ADD}" type="datetimeFigureOut">
              <a:rPr lang="en-US" smtClean="0"/>
              <a:t>4/23/25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D59E8-9F1F-473C-91A5-25B2DE3BDE99}" type="slidenum">
              <a:rPr lang="en-US" smtClean="0"/>
              <a:t>‹#›</a:t>
            </a:fld>
            <a:endParaRPr lang="en-US"/>
          </a:p>
        </p:txBody>
      </p:sp>
    </p:spTree>
    <p:extLst>
      <p:ext uri="{BB962C8B-B14F-4D97-AF65-F5344CB8AC3E}">
        <p14:creationId xmlns:p14="http://schemas.microsoft.com/office/powerpoint/2010/main" val="149342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913EED-A0A0-7A4D-B097-3E4FE9FB03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4105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0BFE1FA-D29B-6E40-AFA0-6F9E061E597C}"/>
              </a:ext>
            </a:extLst>
          </p:cNvPr>
          <p:cNvSpPr>
            <a:spLocks noGrp="1"/>
          </p:cNvSpPr>
          <p:nvPr>
            <p:ph type="ctrTitle"/>
          </p:nvPr>
        </p:nvSpPr>
        <p:spPr>
          <a:xfrm>
            <a:off x="831925" y="1615872"/>
            <a:ext cx="5264075" cy="1754326"/>
          </a:xfrm>
        </p:spPr>
        <p:txBody>
          <a:bodyPr wrap="square" lIns="0" rIns="0" anchor="b">
            <a:spAutoFit/>
          </a:bodyPr>
          <a:lstStyle>
            <a:lvl1pPr algn="l">
              <a:defRPr sz="4000">
                <a:solidFill>
                  <a:schemeClr val="bg1"/>
                </a:solidFill>
                <a:latin typeface="CONTHRAX HEAVY" panose="020B0907020201080204" pitchFamily="34" charset="0"/>
              </a:defRPr>
            </a:lvl1pPr>
          </a:lstStyle>
          <a:p>
            <a:r>
              <a:rPr lang="en-US"/>
              <a:t>Click to edit Master title style</a:t>
            </a:r>
            <a:endParaRPr lang="en-GB"/>
          </a:p>
        </p:txBody>
      </p:sp>
      <p:sp>
        <p:nvSpPr>
          <p:cNvPr id="4" name="Subtitle 2">
            <a:extLst>
              <a:ext uri="{FF2B5EF4-FFF2-40B4-BE49-F238E27FC236}">
                <a16:creationId xmlns:a16="http://schemas.microsoft.com/office/drawing/2014/main" id="{641B987D-C373-694A-891D-379081EF46D7}"/>
              </a:ext>
            </a:extLst>
          </p:cNvPr>
          <p:cNvSpPr>
            <a:spLocks noGrp="1"/>
          </p:cNvSpPr>
          <p:nvPr>
            <p:ph type="subTitle" idx="1"/>
          </p:nvPr>
        </p:nvSpPr>
        <p:spPr>
          <a:xfrm>
            <a:off x="831925" y="3724729"/>
            <a:ext cx="5264075" cy="369332"/>
          </a:xfrm>
        </p:spPr>
        <p:txBody>
          <a:bodyPr wrap="square" lIns="0" rIns="0" anchor="t">
            <a:spAutoFit/>
          </a:bodyPr>
          <a:lstStyle>
            <a:lvl1pPr marL="0" indent="0" algn="l">
              <a:buNone/>
              <a:defRPr sz="2000" b="0" i="0">
                <a:solidFill>
                  <a:schemeClr val="bg1"/>
                </a:solidFill>
                <a:latin typeface="GOTHAM-MEDIUM" panose="0200050405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5" name="Straight Connector 4">
            <a:extLst>
              <a:ext uri="{FF2B5EF4-FFF2-40B4-BE49-F238E27FC236}">
                <a16:creationId xmlns:a16="http://schemas.microsoft.com/office/drawing/2014/main" id="{21239518-E82F-D54F-AD9A-A645C1EC4BED}"/>
              </a:ext>
            </a:extLst>
          </p:cNvPr>
          <p:cNvCxnSpPr>
            <a:cxnSpLocks/>
          </p:cNvCxnSpPr>
          <p:nvPr/>
        </p:nvCxnSpPr>
        <p:spPr>
          <a:xfrm>
            <a:off x="831925" y="3513074"/>
            <a:ext cx="5264075" cy="0"/>
          </a:xfrm>
          <a:prstGeom prst="line">
            <a:avLst/>
          </a:prstGeom>
          <a:ln w="22225">
            <a:solidFill>
              <a:schemeClr val="bg1"/>
            </a:solidFill>
          </a:ln>
        </p:spPr>
        <p:style>
          <a:lnRef idx="2">
            <a:schemeClr val="accent6"/>
          </a:lnRef>
          <a:fillRef idx="0">
            <a:schemeClr val="accent6"/>
          </a:fillRef>
          <a:effectRef idx="1">
            <a:schemeClr val="accent6"/>
          </a:effectRef>
          <a:fontRef idx="minor">
            <a:schemeClr val="tx1"/>
          </a:fontRef>
        </p:style>
      </p:cxnSp>
      <p:pic>
        <p:nvPicPr>
          <p:cNvPr id="9" name="Picture 8" descr="A picture containing text, dishware, tableware, plate&#10;&#10;Description automatically generated">
            <a:extLst>
              <a:ext uri="{FF2B5EF4-FFF2-40B4-BE49-F238E27FC236}">
                <a16:creationId xmlns:a16="http://schemas.microsoft.com/office/drawing/2014/main" id="{D309D1E9-664A-0C40-B8FF-F7A6D0862C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924" y="5173305"/>
            <a:ext cx="2709929" cy="1202247"/>
          </a:xfrm>
          <a:prstGeom prst="rect">
            <a:avLst/>
          </a:prstGeom>
        </p:spPr>
      </p:pic>
      <p:pic>
        <p:nvPicPr>
          <p:cNvPr id="12" name="Content Placeholder 2" descr="Shape, circle&#10;&#10;Description automatically generated">
            <a:extLst>
              <a:ext uri="{FF2B5EF4-FFF2-40B4-BE49-F238E27FC236}">
                <a16:creationId xmlns:a16="http://schemas.microsoft.com/office/drawing/2014/main" id="{D818631A-CD24-D6DC-6975-E784AEBA0CDE}"/>
              </a:ext>
            </a:extLst>
          </p:cNvPr>
          <p:cNvPicPr>
            <a:picLocks noChangeAspect="1"/>
          </p:cNvPicPr>
          <p:nvPr userDrawn="1"/>
        </p:nvPicPr>
        <p:blipFill>
          <a:blip r:embed="rId4"/>
          <a:stretch>
            <a:fillRect/>
          </a:stretch>
        </p:blipFill>
        <p:spPr>
          <a:xfrm>
            <a:off x="0" y="0"/>
            <a:ext cx="1132485" cy="1133618"/>
          </a:xfrm>
          <a:prstGeom prst="rect">
            <a:avLst/>
          </a:prstGeom>
        </p:spPr>
      </p:pic>
    </p:spTree>
    <p:extLst>
      <p:ext uri="{BB962C8B-B14F-4D97-AF65-F5344CB8AC3E}">
        <p14:creationId xmlns:p14="http://schemas.microsoft.com/office/powerpoint/2010/main" val="2817030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4A6F618-25E7-F84C-8F27-6DDB76244471}"/>
              </a:ext>
            </a:extLst>
          </p:cNvPr>
          <p:cNvSpPr>
            <a:spLocks noGrp="1"/>
          </p:cNvSpPr>
          <p:nvPr>
            <p:ph type="sldNum" sz="quarter" idx="12"/>
          </p:nvPr>
        </p:nvSpPr>
        <p:spPr>
          <a:xfrm>
            <a:off x="11033234" y="6263126"/>
            <a:ext cx="549166" cy="365125"/>
          </a:xfrm>
        </p:spPr>
        <p:txBody>
          <a:bodyPr/>
          <a:lstStyle>
            <a:lvl1pPr>
              <a:defRPr sz="1100" b="1">
                <a:solidFill>
                  <a:schemeClr val="bg1"/>
                </a:solidFill>
              </a:defRPr>
            </a:lvl1pPr>
          </a:lstStyle>
          <a:p>
            <a:fld id="{D59C6C06-AE23-5E4F-9A17-3EC4411F23ED}" type="slidenum">
              <a:rPr lang="en-GB" smtClean="0"/>
              <a:pPr/>
              <a:t>‹#›</a:t>
            </a:fld>
            <a:endParaRPr lang="en-GB" dirty="0"/>
          </a:p>
        </p:txBody>
      </p:sp>
      <p:pic>
        <p:nvPicPr>
          <p:cNvPr id="10" name="Content Placeholder 2" descr="Shape, circle&#10;&#10;Description automatically generated">
            <a:extLst>
              <a:ext uri="{FF2B5EF4-FFF2-40B4-BE49-F238E27FC236}">
                <a16:creationId xmlns:a16="http://schemas.microsoft.com/office/drawing/2014/main" id="{C0B8162E-04D7-85D3-78DA-606D4FA443CC}"/>
              </a:ext>
            </a:extLst>
          </p:cNvPr>
          <p:cNvPicPr>
            <a:picLocks noChangeAspect="1"/>
          </p:cNvPicPr>
          <p:nvPr userDrawn="1"/>
        </p:nvPicPr>
        <p:blipFill>
          <a:blip r:embed="rId2"/>
          <a:stretch>
            <a:fillRect/>
          </a:stretch>
        </p:blipFill>
        <p:spPr>
          <a:xfrm>
            <a:off x="0" y="0"/>
            <a:ext cx="1132485" cy="1133618"/>
          </a:xfrm>
          <a:prstGeom prst="rect">
            <a:avLst/>
          </a:prstGeom>
        </p:spPr>
      </p:pic>
      <p:pic>
        <p:nvPicPr>
          <p:cNvPr id="5" name="Picture 4" descr="Logo&#10;&#10;Description automatically generated">
            <a:extLst>
              <a:ext uri="{FF2B5EF4-FFF2-40B4-BE49-F238E27FC236}">
                <a16:creationId xmlns:a16="http://schemas.microsoft.com/office/drawing/2014/main" id="{7E4340C5-4353-553C-5ED8-7EE0CDCA22D5}"/>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119657" y="6102788"/>
            <a:ext cx="685800" cy="685800"/>
          </a:xfrm>
          <a:prstGeom prst="rect">
            <a:avLst/>
          </a:prstGeom>
        </p:spPr>
      </p:pic>
      <p:sp>
        <p:nvSpPr>
          <p:cNvPr id="7" name="Title 10">
            <a:extLst>
              <a:ext uri="{FF2B5EF4-FFF2-40B4-BE49-F238E27FC236}">
                <a16:creationId xmlns:a16="http://schemas.microsoft.com/office/drawing/2014/main" id="{D7B741A8-9809-3B3C-A55B-A3408C5297DC}"/>
              </a:ext>
            </a:extLst>
          </p:cNvPr>
          <p:cNvSpPr>
            <a:spLocks noGrp="1"/>
          </p:cNvSpPr>
          <p:nvPr>
            <p:ph type="title" hasCustomPrompt="1"/>
          </p:nvPr>
        </p:nvSpPr>
        <p:spPr>
          <a:xfrm>
            <a:off x="609600" y="527941"/>
            <a:ext cx="10972800" cy="550527"/>
          </a:xfrm>
        </p:spPr>
        <p:txBody>
          <a:bodyPr/>
          <a:lstStyle>
            <a:lvl1pPr>
              <a:defRPr>
                <a:solidFill>
                  <a:schemeClr val="bg1"/>
                </a:solidFill>
              </a:defRPr>
            </a:lvl1pPr>
          </a:lstStyle>
          <a:p>
            <a:r>
              <a:rPr lang="en-US"/>
              <a:t>CLICK TO EDIT TITLE</a:t>
            </a:r>
            <a:endParaRPr lang="en-VN"/>
          </a:p>
        </p:txBody>
      </p:sp>
      <p:sp>
        <p:nvSpPr>
          <p:cNvPr id="8" name="Subtitle 2">
            <a:extLst>
              <a:ext uri="{FF2B5EF4-FFF2-40B4-BE49-F238E27FC236}">
                <a16:creationId xmlns:a16="http://schemas.microsoft.com/office/drawing/2014/main" id="{3A6921C9-05B8-A364-B6A7-145C3823D143}"/>
              </a:ext>
            </a:extLst>
          </p:cNvPr>
          <p:cNvSpPr>
            <a:spLocks noGrp="1"/>
          </p:cNvSpPr>
          <p:nvPr>
            <p:ph type="subTitle" idx="22" hasCustomPrompt="1"/>
          </p:nvPr>
        </p:nvSpPr>
        <p:spPr>
          <a:xfrm>
            <a:off x="609600" y="1022037"/>
            <a:ext cx="10972800" cy="369332"/>
          </a:xfrm>
        </p:spPr>
        <p:txBody>
          <a:bodyPr anchor="t">
            <a:spAutoFit/>
          </a:bodyPr>
          <a:lstStyle>
            <a:lvl1pPr marL="0" indent="0" algn="l">
              <a:buNone/>
              <a:defRPr sz="2000" b="1" i="0">
                <a:solidFill>
                  <a:schemeClr val="accent2"/>
                </a:solidFill>
                <a:latin typeface="Gotham" pitchFamily="50" charset="0"/>
                <a:cs typeface="Gotham"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589912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03FA20-8E70-6142-9A06-D80F7B34A7C5}"/>
              </a:ext>
            </a:extLst>
          </p:cNvPr>
          <p:cNvSpPr>
            <a:spLocks noGrp="1"/>
          </p:cNvSpPr>
          <p:nvPr>
            <p:ph idx="1"/>
          </p:nvPr>
        </p:nvSpPr>
        <p:spPr>
          <a:xfrm>
            <a:off x="609600" y="1690134"/>
            <a:ext cx="10972800" cy="1650708"/>
          </a:xfrm>
        </p:spPr>
        <p:txBody>
          <a:bodyPr wrap="square">
            <a:sp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a:extLst>
              <a:ext uri="{FF2B5EF4-FFF2-40B4-BE49-F238E27FC236}">
                <a16:creationId xmlns:a16="http://schemas.microsoft.com/office/drawing/2014/main" id="{C18C0B4F-84D4-F34D-977E-B39713D39D22}"/>
              </a:ext>
            </a:extLst>
          </p:cNvPr>
          <p:cNvSpPr>
            <a:spLocks noGrp="1"/>
          </p:cNvSpPr>
          <p:nvPr>
            <p:ph type="title" hasCustomPrompt="1"/>
          </p:nvPr>
        </p:nvSpPr>
        <p:spPr>
          <a:xfrm>
            <a:off x="609600" y="527941"/>
            <a:ext cx="10972800" cy="550527"/>
          </a:xfrm>
        </p:spPr>
        <p:txBody>
          <a:bodyPr/>
          <a:lstStyle>
            <a:lvl1pPr>
              <a:defRPr>
                <a:solidFill>
                  <a:srgbClr val="0968B1"/>
                </a:solidFill>
              </a:defRPr>
            </a:lvl1pPr>
          </a:lstStyle>
          <a:p>
            <a:r>
              <a:rPr lang="en-US"/>
              <a:t>CLICK TO EDIT TITLE</a:t>
            </a:r>
            <a:endParaRPr lang="en-VN"/>
          </a:p>
        </p:txBody>
      </p:sp>
      <p:sp>
        <p:nvSpPr>
          <p:cNvPr id="12" name="Slide Number Placeholder 5">
            <a:extLst>
              <a:ext uri="{FF2B5EF4-FFF2-40B4-BE49-F238E27FC236}">
                <a16:creationId xmlns:a16="http://schemas.microsoft.com/office/drawing/2014/main" id="{F3305838-1B13-B24D-95DC-B530272861BD}"/>
              </a:ext>
            </a:extLst>
          </p:cNvPr>
          <p:cNvSpPr>
            <a:spLocks noGrp="1"/>
          </p:cNvSpPr>
          <p:nvPr>
            <p:ph type="sldNum" sz="quarter" idx="12"/>
          </p:nvPr>
        </p:nvSpPr>
        <p:spPr>
          <a:xfrm>
            <a:off x="11033234" y="6263126"/>
            <a:ext cx="549166" cy="365125"/>
          </a:xfrm>
        </p:spPr>
        <p:txBody>
          <a:bodyPr/>
          <a:lstStyle>
            <a:lvl1pPr>
              <a:defRPr sz="1100" b="1">
                <a:solidFill>
                  <a:schemeClr val="tx1">
                    <a:lumMod val="50000"/>
                    <a:lumOff val="50000"/>
                  </a:schemeClr>
                </a:solidFill>
              </a:defRPr>
            </a:lvl1pPr>
          </a:lstStyle>
          <a:p>
            <a:fld id="{D59C6C06-AE23-5E4F-9A17-3EC4411F23ED}" type="slidenum">
              <a:rPr lang="en-GB" smtClean="0"/>
              <a:pPr/>
              <a:t>‹#›</a:t>
            </a:fld>
            <a:endParaRPr lang="en-GB" dirty="0"/>
          </a:p>
        </p:txBody>
      </p:sp>
      <p:pic>
        <p:nvPicPr>
          <p:cNvPr id="15" name="Picture 14" descr="Logo&#10;&#10;Description automatically generated">
            <a:extLst>
              <a:ext uri="{FF2B5EF4-FFF2-40B4-BE49-F238E27FC236}">
                <a16:creationId xmlns:a16="http://schemas.microsoft.com/office/drawing/2014/main" id="{C27FE77A-773E-0CCD-B24A-20D9E2C0A3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657" y="6102788"/>
            <a:ext cx="685800" cy="685800"/>
          </a:xfrm>
          <a:prstGeom prst="rect">
            <a:avLst/>
          </a:prstGeom>
        </p:spPr>
      </p:pic>
      <p:pic>
        <p:nvPicPr>
          <p:cNvPr id="25" name="Picture 24" descr="Shape, circle&#10;&#10;Description automatically generated">
            <a:extLst>
              <a:ext uri="{FF2B5EF4-FFF2-40B4-BE49-F238E27FC236}">
                <a16:creationId xmlns:a16="http://schemas.microsoft.com/office/drawing/2014/main" id="{0ACC422F-7972-8A04-77AB-E6C74DB8A9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58465" cy="1133618"/>
          </a:xfrm>
          <a:prstGeom prst="rect">
            <a:avLst/>
          </a:prstGeom>
        </p:spPr>
      </p:pic>
      <p:sp>
        <p:nvSpPr>
          <p:cNvPr id="30" name="Subtitle 2">
            <a:extLst>
              <a:ext uri="{FF2B5EF4-FFF2-40B4-BE49-F238E27FC236}">
                <a16:creationId xmlns:a16="http://schemas.microsoft.com/office/drawing/2014/main" id="{B917DC28-BDA2-094A-B8BB-962D0F617F39}"/>
              </a:ext>
            </a:extLst>
          </p:cNvPr>
          <p:cNvSpPr>
            <a:spLocks noGrp="1"/>
          </p:cNvSpPr>
          <p:nvPr>
            <p:ph type="subTitle" idx="13" hasCustomPrompt="1"/>
          </p:nvPr>
        </p:nvSpPr>
        <p:spPr>
          <a:xfrm>
            <a:off x="609600" y="1022037"/>
            <a:ext cx="10972800" cy="369332"/>
          </a:xfrm>
        </p:spPr>
        <p:txBody>
          <a:bodyPr anchor="t">
            <a:spAutoFit/>
          </a:bodyPr>
          <a:lstStyle>
            <a:lvl1pPr marL="0" indent="0" algn="l">
              <a:buNone/>
              <a:defRPr sz="2000" b="1" i="0">
                <a:solidFill>
                  <a:schemeClr val="accent2"/>
                </a:solidFill>
                <a:latin typeface="Gotham" pitchFamily="50" charset="0"/>
                <a:cs typeface="Gotham"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Date Placeholder 3">
            <a:extLst>
              <a:ext uri="{FF2B5EF4-FFF2-40B4-BE49-F238E27FC236}">
                <a16:creationId xmlns:a16="http://schemas.microsoft.com/office/drawing/2014/main" id="{76B92A6A-3B42-E3A1-F0D1-26BCB47C9BFE}"/>
              </a:ext>
            </a:extLst>
          </p:cNvPr>
          <p:cNvSpPr>
            <a:spLocks noGrp="1"/>
          </p:cNvSpPr>
          <p:nvPr>
            <p:ph type="dt" sz="half" idx="10"/>
          </p:nvPr>
        </p:nvSpPr>
        <p:spPr>
          <a:xfrm>
            <a:off x="914400" y="6263126"/>
            <a:ext cx="2743200" cy="365125"/>
          </a:xfrm>
        </p:spPr>
        <p:txBody>
          <a:bodyPr/>
          <a:lstStyle>
            <a:lvl1pPr>
              <a:defRPr>
                <a:solidFill>
                  <a:schemeClr val="tx1"/>
                </a:solidFill>
              </a:defRPr>
            </a:lvl1pPr>
          </a:lstStyle>
          <a:p>
            <a:endParaRPr lang="en-GB" dirty="0"/>
          </a:p>
        </p:txBody>
      </p:sp>
      <p:sp>
        <p:nvSpPr>
          <p:cNvPr id="14" name="Footer Placeholder 4">
            <a:extLst>
              <a:ext uri="{FF2B5EF4-FFF2-40B4-BE49-F238E27FC236}">
                <a16:creationId xmlns:a16="http://schemas.microsoft.com/office/drawing/2014/main" id="{91D7D915-90F3-9B53-E0D2-9C7B55CB8878}"/>
              </a:ext>
            </a:extLst>
          </p:cNvPr>
          <p:cNvSpPr>
            <a:spLocks noGrp="1"/>
          </p:cNvSpPr>
          <p:nvPr>
            <p:ph type="ftr" sz="quarter" idx="11"/>
          </p:nvPr>
        </p:nvSpPr>
        <p:spPr>
          <a:xfrm>
            <a:off x="6010603" y="6263126"/>
            <a:ext cx="2669628" cy="365125"/>
          </a:xfrm>
        </p:spPr>
        <p:txBody>
          <a:bodyPr/>
          <a:lstStyle>
            <a:lvl1pPr algn="ctr">
              <a:defRPr>
                <a:solidFill>
                  <a:schemeClr val="tx1"/>
                </a:solidFill>
              </a:defRPr>
            </a:lvl1pPr>
          </a:lstStyle>
          <a:p>
            <a:endParaRPr lang="en-GB" dirty="0"/>
          </a:p>
        </p:txBody>
      </p:sp>
    </p:spTree>
    <p:extLst>
      <p:ext uri="{BB962C8B-B14F-4D97-AF65-F5344CB8AC3E}">
        <p14:creationId xmlns:p14="http://schemas.microsoft.com/office/powerpoint/2010/main" val="3936703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Picture">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03FA20-8E70-6142-9A06-D80F7B34A7C5}"/>
              </a:ext>
            </a:extLst>
          </p:cNvPr>
          <p:cNvSpPr>
            <a:spLocks noGrp="1"/>
          </p:cNvSpPr>
          <p:nvPr>
            <p:ph idx="1"/>
          </p:nvPr>
        </p:nvSpPr>
        <p:spPr>
          <a:xfrm>
            <a:off x="609600" y="1696736"/>
            <a:ext cx="5633545" cy="1650708"/>
          </a:xfrm>
        </p:spPr>
        <p:txBody>
          <a:bodyPr wrap="square">
            <a:spAutoFit/>
          </a:bodyPr>
          <a:lstStyle>
            <a:lvl1pPr>
              <a:defRPr sz="2400">
                <a:solidFill>
                  <a:srgbClr val="031530"/>
                </a:solidFill>
              </a:defRPr>
            </a:lvl1pPr>
            <a:lvl2pPr>
              <a:defRPr sz="2000">
                <a:solidFill>
                  <a:srgbClr val="031530"/>
                </a:solidFill>
              </a:defRPr>
            </a:lvl2pPr>
            <a:lvl3pPr>
              <a:defRPr sz="1800">
                <a:solidFill>
                  <a:srgbClr val="031530"/>
                </a:solidFill>
              </a:defRPr>
            </a:lvl3pPr>
            <a:lvl4pPr>
              <a:defRPr sz="1600">
                <a:solidFill>
                  <a:srgbClr val="031530"/>
                </a:solidFill>
              </a:defRPr>
            </a:lvl4pPr>
            <a:lvl5pPr>
              <a:defRPr sz="1600">
                <a:solidFill>
                  <a:srgbClr val="03153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8270B6-0AFD-5E4A-BB1E-ECADAC8F3FC3}"/>
              </a:ext>
            </a:extLst>
          </p:cNvPr>
          <p:cNvSpPr>
            <a:spLocks noGrp="1"/>
          </p:cNvSpPr>
          <p:nvPr>
            <p:ph type="dt" sz="half" idx="10"/>
          </p:nvPr>
        </p:nvSpPr>
        <p:spPr>
          <a:xfrm>
            <a:off x="914400" y="6263126"/>
            <a:ext cx="2743200" cy="365125"/>
          </a:xfrm>
        </p:spPr>
        <p:txBody>
          <a:bodyPr/>
          <a:lstStyle>
            <a:lvl1pPr>
              <a:defRPr>
                <a:solidFill>
                  <a:schemeClr val="tx1"/>
                </a:solidFill>
              </a:defRPr>
            </a:lvl1pPr>
          </a:lstStyle>
          <a:p>
            <a:endParaRPr lang="en-GB" dirty="0"/>
          </a:p>
        </p:txBody>
      </p:sp>
      <p:sp>
        <p:nvSpPr>
          <p:cNvPr id="5" name="Footer Placeholder 4">
            <a:extLst>
              <a:ext uri="{FF2B5EF4-FFF2-40B4-BE49-F238E27FC236}">
                <a16:creationId xmlns:a16="http://schemas.microsoft.com/office/drawing/2014/main" id="{13B59BDA-ADEE-8B49-A3ED-3126C3412D9B}"/>
              </a:ext>
            </a:extLst>
          </p:cNvPr>
          <p:cNvSpPr>
            <a:spLocks noGrp="1"/>
          </p:cNvSpPr>
          <p:nvPr>
            <p:ph type="ftr" sz="quarter" idx="11"/>
          </p:nvPr>
        </p:nvSpPr>
        <p:spPr>
          <a:xfrm>
            <a:off x="6010603" y="6263126"/>
            <a:ext cx="2669628" cy="365125"/>
          </a:xfrm>
        </p:spPr>
        <p:txBody>
          <a:bodyPr/>
          <a:lstStyle>
            <a:lvl1pPr algn="ctr">
              <a:defRPr>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E80A54DC-9516-AD45-8F4E-1145A54CEBD2}"/>
              </a:ext>
            </a:extLst>
          </p:cNvPr>
          <p:cNvSpPr>
            <a:spLocks noGrp="1"/>
          </p:cNvSpPr>
          <p:nvPr>
            <p:ph type="sldNum" sz="quarter" idx="12"/>
          </p:nvPr>
        </p:nvSpPr>
        <p:spPr>
          <a:xfrm>
            <a:off x="11033234" y="6263126"/>
            <a:ext cx="549166" cy="365125"/>
          </a:xfrm>
        </p:spPr>
        <p:txBody>
          <a:bodyPr/>
          <a:lstStyle>
            <a:lvl1pPr>
              <a:defRPr sz="1100" b="1">
                <a:solidFill>
                  <a:schemeClr val="tx1">
                    <a:lumMod val="50000"/>
                    <a:lumOff val="50000"/>
                  </a:schemeClr>
                </a:solidFill>
              </a:defRPr>
            </a:lvl1pPr>
          </a:lstStyle>
          <a:p>
            <a:fld id="{D59C6C06-AE23-5E4F-9A17-3EC4411F23ED}" type="slidenum">
              <a:rPr lang="en-GB" smtClean="0"/>
              <a:pPr/>
              <a:t>‹#›</a:t>
            </a:fld>
            <a:endParaRPr lang="en-GB" dirty="0"/>
          </a:p>
        </p:txBody>
      </p:sp>
      <p:sp>
        <p:nvSpPr>
          <p:cNvPr id="34" name="Picture Placeholder 33">
            <a:extLst>
              <a:ext uri="{FF2B5EF4-FFF2-40B4-BE49-F238E27FC236}">
                <a16:creationId xmlns:a16="http://schemas.microsoft.com/office/drawing/2014/main" id="{4E1A645B-7ACE-CCB8-1240-C63C3368A06B}"/>
              </a:ext>
            </a:extLst>
          </p:cNvPr>
          <p:cNvSpPr>
            <a:spLocks noGrp="1"/>
          </p:cNvSpPr>
          <p:nvPr>
            <p:ph type="pic" sz="quarter" idx="13"/>
          </p:nvPr>
        </p:nvSpPr>
        <p:spPr>
          <a:xfrm>
            <a:off x="7070724" y="1696736"/>
            <a:ext cx="4511676" cy="3965575"/>
          </a:xfrm>
          <a:custGeom>
            <a:avLst/>
            <a:gdLst>
              <a:gd name="connsiteX0" fmla="*/ 1461866 w 4511676"/>
              <a:gd name="connsiteY0" fmla="*/ 0 h 3965575"/>
              <a:gd name="connsiteX1" fmla="*/ 4511676 w 4511676"/>
              <a:gd name="connsiteY1" fmla="*/ 0 h 3965575"/>
              <a:gd name="connsiteX2" fmla="*/ 4511676 w 4511676"/>
              <a:gd name="connsiteY2" fmla="*/ 3965575 h 3965575"/>
              <a:gd name="connsiteX3" fmla="*/ 0 w 4511676"/>
              <a:gd name="connsiteY3" fmla="*/ 3965575 h 3965575"/>
              <a:gd name="connsiteX4" fmla="*/ 215 w 4511676"/>
              <a:gd name="connsiteY4" fmla="*/ 1508981 h 3965575"/>
              <a:gd name="connsiteX5" fmla="*/ 1351274 w 4511676"/>
              <a:gd name="connsiteY5" fmla="*/ 9218 h 39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1676" h="3965575">
                <a:moveTo>
                  <a:pt x="1461866" y="0"/>
                </a:moveTo>
                <a:lnTo>
                  <a:pt x="4511676" y="0"/>
                </a:lnTo>
                <a:lnTo>
                  <a:pt x="4511676" y="3965575"/>
                </a:lnTo>
                <a:lnTo>
                  <a:pt x="0" y="3965575"/>
                </a:lnTo>
                <a:cubicBezTo>
                  <a:pt x="72" y="3146710"/>
                  <a:pt x="143" y="2327846"/>
                  <a:pt x="215" y="1508981"/>
                </a:cubicBezTo>
                <a:cubicBezTo>
                  <a:pt x="28913" y="623172"/>
                  <a:pt x="683050" y="94593"/>
                  <a:pt x="1351274" y="9218"/>
                </a:cubicBezTo>
                <a:close/>
              </a:path>
            </a:pathLst>
          </a:custGeom>
          <a:effectLst>
            <a:outerShdw blurRad="254000" dist="165100" dir="2700000" algn="tl" rotWithShape="0">
              <a:prstClr val="black">
                <a:alpha val="20000"/>
              </a:prstClr>
            </a:outerShdw>
          </a:effectLst>
        </p:spPr>
        <p:txBody>
          <a:bodyPr wrap="square">
            <a:noAutofit/>
          </a:bodyPr>
          <a:lstStyle>
            <a:lvl1pPr>
              <a:defRPr>
                <a:solidFill>
                  <a:srgbClr val="031530"/>
                </a:solidFill>
              </a:defRPr>
            </a:lvl1pPr>
          </a:lstStyle>
          <a:p>
            <a:r>
              <a:rPr lang="en-US" dirty="0"/>
              <a:t>Click icon to add picture</a:t>
            </a:r>
            <a:endParaRPr lang="en-GB" dirty="0"/>
          </a:p>
        </p:txBody>
      </p:sp>
      <p:sp>
        <p:nvSpPr>
          <p:cNvPr id="11" name="Content Placeholder 11">
            <a:extLst>
              <a:ext uri="{FF2B5EF4-FFF2-40B4-BE49-F238E27FC236}">
                <a16:creationId xmlns:a16="http://schemas.microsoft.com/office/drawing/2014/main" id="{D59C5584-7754-5C41-8C33-D5E911A161FE}"/>
              </a:ext>
            </a:extLst>
          </p:cNvPr>
          <p:cNvSpPr>
            <a:spLocks noGrp="1"/>
          </p:cNvSpPr>
          <p:nvPr>
            <p:ph sz="quarter" idx="18" hasCustomPrompt="1"/>
          </p:nvPr>
        </p:nvSpPr>
        <p:spPr>
          <a:xfrm>
            <a:off x="7070724" y="5815042"/>
            <a:ext cx="2743200" cy="263525"/>
          </a:xfrm>
        </p:spPr>
        <p:txBody>
          <a:bodyPr>
            <a:noAutofit/>
          </a:bodyPr>
          <a:lstStyle>
            <a:lvl1pPr marL="0" indent="0">
              <a:buNone/>
              <a:defRPr sz="1200">
                <a:solidFill>
                  <a:schemeClr val="tx1"/>
                </a:solidFill>
              </a:defRPr>
            </a:lvl1pPr>
          </a:lstStyle>
          <a:p>
            <a:pPr lvl="0"/>
            <a:r>
              <a:rPr lang="en-US"/>
              <a:t>Description</a:t>
            </a:r>
            <a:endParaRPr lang="en-GB"/>
          </a:p>
        </p:txBody>
      </p:sp>
      <p:sp>
        <p:nvSpPr>
          <p:cNvPr id="10" name="Title 9">
            <a:extLst>
              <a:ext uri="{FF2B5EF4-FFF2-40B4-BE49-F238E27FC236}">
                <a16:creationId xmlns:a16="http://schemas.microsoft.com/office/drawing/2014/main" id="{9C1FF81A-7CC1-7247-843D-7EB8BD5C5404}"/>
              </a:ext>
            </a:extLst>
          </p:cNvPr>
          <p:cNvSpPr>
            <a:spLocks noGrp="1"/>
          </p:cNvSpPr>
          <p:nvPr>
            <p:ph type="title" hasCustomPrompt="1"/>
          </p:nvPr>
        </p:nvSpPr>
        <p:spPr/>
        <p:txBody>
          <a:bodyPr/>
          <a:lstStyle>
            <a:lvl1pPr>
              <a:defRPr>
                <a:solidFill>
                  <a:srgbClr val="0968B1"/>
                </a:solidFill>
              </a:defRPr>
            </a:lvl1pPr>
          </a:lstStyle>
          <a:p>
            <a:r>
              <a:rPr lang="en-US"/>
              <a:t>CLICK TO EDIT TITLE</a:t>
            </a:r>
            <a:endParaRPr lang="en-VN"/>
          </a:p>
        </p:txBody>
      </p:sp>
      <p:pic>
        <p:nvPicPr>
          <p:cNvPr id="18" name="Picture 17" descr="Shape, circle&#10;&#10;Description automatically generated">
            <a:extLst>
              <a:ext uri="{FF2B5EF4-FFF2-40B4-BE49-F238E27FC236}">
                <a16:creationId xmlns:a16="http://schemas.microsoft.com/office/drawing/2014/main" id="{DB5BE8D0-B46B-3F68-64D0-5E168B04B3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58465" cy="1133618"/>
          </a:xfrm>
          <a:prstGeom prst="rect">
            <a:avLst/>
          </a:prstGeom>
        </p:spPr>
      </p:pic>
      <p:sp>
        <p:nvSpPr>
          <p:cNvPr id="37" name="Subtitle 2">
            <a:extLst>
              <a:ext uri="{FF2B5EF4-FFF2-40B4-BE49-F238E27FC236}">
                <a16:creationId xmlns:a16="http://schemas.microsoft.com/office/drawing/2014/main" id="{D1486804-EBCF-E104-D0C1-FD3EAEF29994}"/>
              </a:ext>
            </a:extLst>
          </p:cNvPr>
          <p:cNvSpPr>
            <a:spLocks noGrp="1"/>
          </p:cNvSpPr>
          <p:nvPr>
            <p:ph type="subTitle" idx="19" hasCustomPrompt="1"/>
          </p:nvPr>
        </p:nvSpPr>
        <p:spPr>
          <a:xfrm>
            <a:off x="609600" y="1022037"/>
            <a:ext cx="10972800" cy="369332"/>
          </a:xfrm>
        </p:spPr>
        <p:txBody>
          <a:bodyPr anchor="t">
            <a:spAutoFit/>
          </a:bodyPr>
          <a:lstStyle>
            <a:lvl1pPr marL="0" indent="0" algn="l">
              <a:buNone/>
              <a:defRPr sz="2000" b="1" i="0">
                <a:solidFill>
                  <a:schemeClr val="accent2"/>
                </a:solidFill>
                <a:latin typeface="Gotham" pitchFamily="50" charset="0"/>
                <a:cs typeface="Gotham"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2" name="Picture 11" descr="Logo&#10;&#10;Description automatically generated">
            <a:extLst>
              <a:ext uri="{FF2B5EF4-FFF2-40B4-BE49-F238E27FC236}">
                <a16:creationId xmlns:a16="http://schemas.microsoft.com/office/drawing/2014/main" id="{C760D07F-DEC2-506A-AD3F-FA5C367626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9657" y="6102788"/>
            <a:ext cx="685800" cy="685800"/>
          </a:xfrm>
          <a:prstGeom prst="rect">
            <a:avLst/>
          </a:prstGeom>
        </p:spPr>
      </p:pic>
    </p:spTree>
    <p:extLst>
      <p:ext uri="{BB962C8B-B14F-4D97-AF65-F5344CB8AC3E}">
        <p14:creationId xmlns:p14="http://schemas.microsoft.com/office/powerpoint/2010/main" val="47168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and Pictur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18270B6-0AFD-5E4A-BB1E-ECADAC8F3FC3}"/>
              </a:ext>
            </a:extLst>
          </p:cNvPr>
          <p:cNvSpPr>
            <a:spLocks noGrp="1"/>
          </p:cNvSpPr>
          <p:nvPr>
            <p:ph type="dt" sz="half" idx="10"/>
          </p:nvPr>
        </p:nvSpPr>
        <p:spPr>
          <a:xfrm>
            <a:off x="914400" y="6263126"/>
            <a:ext cx="2743200" cy="365125"/>
          </a:xfrm>
        </p:spPr>
        <p:txBody>
          <a:bodyPr/>
          <a:lstStyle>
            <a:lvl1pPr>
              <a:defRPr>
                <a:solidFill>
                  <a:schemeClr val="tx1"/>
                </a:solidFill>
              </a:defRPr>
            </a:lvl1pPr>
          </a:lstStyle>
          <a:p>
            <a:endParaRPr lang="en-GB" dirty="0"/>
          </a:p>
        </p:txBody>
      </p:sp>
      <p:sp>
        <p:nvSpPr>
          <p:cNvPr id="5" name="Footer Placeholder 4">
            <a:extLst>
              <a:ext uri="{FF2B5EF4-FFF2-40B4-BE49-F238E27FC236}">
                <a16:creationId xmlns:a16="http://schemas.microsoft.com/office/drawing/2014/main" id="{13B59BDA-ADEE-8B49-A3ED-3126C3412D9B}"/>
              </a:ext>
            </a:extLst>
          </p:cNvPr>
          <p:cNvSpPr>
            <a:spLocks noGrp="1"/>
          </p:cNvSpPr>
          <p:nvPr>
            <p:ph type="ftr" sz="quarter" idx="11"/>
          </p:nvPr>
        </p:nvSpPr>
        <p:spPr>
          <a:xfrm>
            <a:off x="6010603" y="6263126"/>
            <a:ext cx="2669628" cy="365125"/>
          </a:xfrm>
        </p:spPr>
        <p:txBody>
          <a:bodyPr/>
          <a:lstStyle>
            <a:lvl1pPr algn="ctr">
              <a:defRPr>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E80A54DC-9516-AD45-8F4E-1145A54CEBD2}"/>
              </a:ext>
            </a:extLst>
          </p:cNvPr>
          <p:cNvSpPr>
            <a:spLocks noGrp="1"/>
          </p:cNvSpPr>
          <p:nvPr>
            <p:ph type="sldNum" sz="quarter" idx="12"/>
          </p:nvPr>
        </p:nvSpPr>
        <p:spPr>
          <a:xfrm>
            <a:off x="11033234" y="6263126"/>
            <a:ext cx="549166" cy="365125"/>
          </a:xfrm>
        </p:spPr>
        <p:txBody>
          <a:bodyPr/>
          <a:lstStyle>
            <a:lvl1pPr>
              <a:defRPr sz="1100" b="1">
                <a:solidFill>
                  <a:schemeClr val="tx1">
                    <a:lumMod val="50000"/>
                    <a:lumOff val="50000"/>
                  </a:schemeClr>
                </a:solidFill>
              </a:defRPr>
            </a:lvl1pPr>
          </a:lstStyle>
          <a:p>
            <a:fld id="{D59C6C06-AE23-5E4F-9A17-3EC4411F23ED}" type="slidenum">
              <a:rPr lang="en-GB" smtClean="0"/>
              <a:pPr/>
              <a:t>‹#›</a:t>
            </a:fld>
            <a:endParaRPr lang="en-GB" dirty="0"/>
          </a:p>
        </p:txBody>
      </p:sp>
      <p:sp>
        <p:nvSpPr>
          <p:cNvPr id="10" name="Title 9">
            <a:extLst>
              <a:ext uri="{FF2B5EF4-FFF2-40B4-BE49-F238E27FC236}">
                <a16:creationId xmlns:a16="http://schemas.microsoft.com/office/drawing/2014/main" id="{9C1FF81A-7CC1-7247-843D-7EB8BD5C5404}"/>
              </a:ext>
            </a:extLst>
          </p:cNvPr>
          <p:cNvSpPr>
            <a:spLocks noGrp="1"/>
          </p:cNvSpPr>
          <p:nvPr>
            <p:ph type="title" hasCustomPrompt="1"/>
          </p:nvPr>
        </p:nvSpPr>
        <p:spPr/>
        <p:txBody>
          <a:bodyPr/>
          <a:lstStyle>
            <a:lvl1pPr>
              <a:defRPr>
                <a:solidFill>
                  <a:srgbClr val="0968B1"/>
                </a:solidFill>
              </a:defRPr>
            </a:lvl1pPr>
          </a:lstStyle>
          <a:p>
            <a:r>
              <a:rPr lang="en-US"/>
              <a:t>CLICK TO EDIT TITLE</a:t>
            </a:r>
            <a:endParaRPr lang="en-VN"/>
          </a:p>
        </p:txBody>
      </p:sp>
      <p:pic>
        <p:nvPicPr>
          <p:cNvPr id="18" name="Picture 17" descr="Shape, circle&#10;&#10;Description automatically generated">
            <a:extLst>
              <a:ext uri="{FF2B5EF4-FFF2-40B4-BE49-F238E27FC236}">
                <a16:creationId xmlns:a16="http://schemas.microsoft.com/office/drawing/2014/main" id="{DB5BE8D0-B46B-3F68-64D0-5E168B04B3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58465" cy="1133618"/>
          </a:xfrm>
          <a:prstGeom prst="rect">
            <a:avLst/>
          </a:prstGeom>
        </p:spPr>
      </p:pic>
      <p:sp>
        <p:nvSpPr>
          <p:cNvPr id="37" name="Subtitle 2">
            <a:extLst>
              <a:ext uri="{FF2B5EF4-FFF2-40B4-BE49-F238E27FC236}">
                <a16:creationId xmlns:a16="http://schemas.microsoft.com/office/drawing/2014/main" id="{D1486804-EBCF-E104-D0C1-FD3EAEF29994}"/>
              </a:ext>
            </a:extLst>
          </p:cNvPr>
          <p:cNvSpPr>
            <a:spLocks noGrp="1"/>
          </p:cNvSpPr>
          <p:nvPr>
            <p:ph type="subTitle" idx="19" hasCustomPrompt="1"/>
          </p:nvPr>
        </p:nvSpPr>
        <p:spPr>
          <a:xfrm>
            <a:off x="609600" y="1022037"/>
            <a:ext cx="10972800" cy="369332"/>
          </a:xfrm>
        </p:spPr>
        <p:txBody>
          <a:bodyPr anchor="t">
            <a:spAutoFit/>
          </a:bodyPr>
          <a:lstStyle>
            <a:lvl1pPr marL="0" indent="0" algn="l">
              <a:buNone/>
              <a:defRPr sz="2000" b="1" i="0">
                <a:solidFill>
                  <a:schemeClr val="accent2"/>
                </a:solidFill>
                <a:latin typeface="Gotham" pitchFamily="50" charset="0"/>
                <a:cs typeface="Gotham"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2" name="Picture 11" descr="Logo&#10;&#10;Description automatically generated">
            <a:extLst>
              <a:ext uri="{FF2B5EF4-FFF2-40B4-BE49-F238E27FC236}">
                <a16:creationId xmlns:a16="http://schemas.microsoft.com/office/drawing/2014/main" id="{C760D07F-DEC2-506A-AD3F-FA5C367626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9657" y="6102788"/>
            <a:ext cx="685800" cy="685800"/>
          </a:xfrm>
          <a:prstGeom prst="rect">
            <a:avLst/>
          </a:prstGeom>
        </p:spPr>
      </p:pic>
      <p:sp>
        <p:nvSpPr>
          <p:cNvPr id="39" name="Picture Placeholder 38">
            <a:extLst>
              <a:ext uri="{FF2B5EF4-FFF2-40B4-BE49-F238E27FC236}">
                <a16:creationId xmlns:a16="http://schemas.microsoft.com/office/drawing/2014/main" id="{8A6BC8F4-6F22-2071-DBF4-AA836F748B16}"/>
              </a:ext>
            </a:extLst>
          </p:cNvPr>
          <p:cNvSpPr>
            <a:spLocks noGrp="1"/>
          </p:cNvSpPr>
          <p:nvPr>
            <p:ph type="pic" sz="quarter" idx="13"/>
          </p:nvPr>
        </p:nvSpPr>
        <p:spPr>
          <a:xfrm>
            <a:off x="609600" y="1684513"/>
            <a:ext cx="1627454" cy="1783264"/>
          </a:xfrm>
          <a:custGeom>
            <a:avLst/>
            <a:gdLst>
              <a:gd name="connsiteX0" fmla="*/ 1627454 w 1627454"/>
              <a:gd name="connsiteY0" fmla="*/ 0 h 1783264"/>
              <a:gd name="connsiteX1" fmla="*/ 1627454 w 1627454"/>
              <a:gd name="connsiteY1" fmla="*/ 1783264 h 1783264"/>
              <a:gd name="connsiteX2" fmla="*/ 225 w 1627454"/>
              <a:gd name="connsiteY2" fmla="*/ 1783264 h 1783264"/>
              <a:gd name="connsiteX3" fmla="*/ 0 w 1627454"/>
              <a:gd name="connsiteY3" fmla="*/ 558900 h 1783264"/>
              <a:gd name="connsiteX4" fmla="*/ 560784 w 1627454"/>
              <a:gd name="connsiteY4" fmla="*/ 497 h 1783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454" h="1783264">
                <a:moveTo>
                  <a:pt x="1627454" y="0"/>
                </a:moveTo>
                <a:lnTo>
                  <a:pt x="1627454" y="1783264"/>
                </a:lnTo>
                <a:lnTo>
                  <a:pt x="225" y="1783264"/>
                </a:lnTo>
                <a:lnTo>
                  <a:pt x="0" y="558900"/>
                </a:lnTo>
                <a:cubicBezTo>
                  <a:pt x="27384" y="252909"/>
                  <a:pt x="243681" y="13992"/>
                  <a:pt x="560784" y="497"/>
                </a:cubicBezTo>
                <a:close/>
              </a:path>
            </a:pathLst>
          </a:custGeom>
          <a:effectLst>
            <a:outerShdw blurRad="254000" dist="165100" dir="2700000" algn="tl" rotWithShape="0">
              <a:prstClr val="black">
                <a:alpha val="20000"/>
              </a:prstClr>
            </a:outerShdw>
          </a:effectLst>
        </p:spPr>
        <p:txBody>
          <a:bodyPr wrap="square">
            <a:noAutofit/>
          </a:bodyPr>
          <a:lstStyle>
            <a:lvl1pPr>
              <a:defRPr>
                <a:solidFill>
                  <a:srgbClr val="031530"/>
                </a:solidFill>
              </a:defRPr>
            </a:lvl1pPr>
          </a:lstStyle>
          <a:p>
            <a:r>
              <a:rPr lang="en-US" dirty="0"/>
              <a:t>Click icon to add picture</a:t>
            </a:r>
            <a:endParaRPr lang="en-GB" dirty="0"/>
          </a:p>
        </p:txBody>
      </p:sp>
      <p:sp>
        <p:nvSpPr>
          <p:cNvPr id="40" name="Picture Placeholder 39">
            <a:extLst>
              <a:ext uri="{FF2B5EF4-FFF2-40B4-BE49-F238E27FC236}">
                <a16:creationId xmlns:a16="http://schemas.microsoft.com/office/drawing/2014/main" id="{46B5E4ED-A773-E959-97CE-6224D8B9461B}"/>
              </a:ext>
            </a:extLst>
          </p:cNvPr>
          <p:cNvSpPr>
            <a:spLocks noGrp="1"/>
          </p:cNvSpPr>
          <p:nvPr>
            <p:ph type="pic" sz="quarter" idx="20"/>
          </p:nvPr>
        </p:nvSpPr>
        <p:spPr>
          <a:xfrm>
            <a:off x="609600" y="4186718"/>
            <a:ext cx="1627454" cy="1783264"/>
          </a:xfrm>
          <a:custGeom>
            <a:avLst/>
            <a:gdLst>
              <a:gd name="connsiteX0" fmla="*/ 1627454 w 1627454"/>
              <a:gd name="connsiteY0" fmla="*/ 0 h 1783264"/>
              <a:gd name="connsiteX1" fmla="*/ 1627454 w 1627454"/>
              <a:gd name="connsiteY1" fmla="*/ 1783264 h 1783264"/>
              <a:gd name="connsiteX2" fmla="*/ 225 w 1627454"/>
              <a:gd name="connsiteY2" fmla="*/ 1783264 h 1783264"/>
              <a:gd name="connsiteX3" fmla="*/ 0 w 1627454"/>
              <a:gd name="connsiteY3" fmla="*/ 558900 h 1783264"/>
              <a:gd name="connsiteX4" fmla="*/ 560784 w 1627454"/>
              <a:gd name="connsiteY4" fmla="*/ 497 h 1783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454" h="1783264">
                <a:moveTo>
                  <a:pt x="1627454" y="0"/>
                </a:moveTo>
                <a:lnTo>
                  <a:pt x="1627454" y="1783264"/>
                </a:lnTo>
                <a:lnTo>
                  <a:pt x="225" y="1783264"/>
                </a:lnTo>
                <a:lnTo>
                  <a:pt x="0" y="558900"/>
                </a:lnTo>
                <a:cubicBezTo>
                  <a:pt x="27384" y="252909"/>
                  <a:pt x="243681" y="13992"/>
                  <a:pt x="560784" y="497"/>
                </a:cubicBezTo>
                <a:close/>
              </a:path>
            </a:pathLst>
          </a:custGeom>
          <a:effectLst>
            <a:outerShdw blurRad="254000" dist="165100" dir="2700000" algn="tl" rotWithShape="0">
              <a:prstClr val="black">
                <a:alpha val="20000"/>
              </a:prstClr>
            </a:outerShdw>
          </a:effectLst>
        </p:spPr>
        <p:txBody>
          <a:bodyPr wrap="square">
            <a:noAutofit/>
          </a:bodyPr>
          <a:lstStyle>
            <a:lvl1pPr>
              <a:defRPr>
                <a:solidFill>
                  <a:srgbClr val="031530"/>
                </a:solidFill>
              </a:defRPr>
            </a:lvl1pPr>
          </a:lstStyle>
          <a:p>
            <a:r>
              <a:rPr lang="en-US" dirty="0"/>
              <a:t>Click icon to add picture</a:t>
            </a:r>
            <a:endParaRPr lang="en-GB" dirty="0"/>
          </a:p>
        </p:txBody>
      </p:sp>
      <p:sp>
        <p:nvSpPr>
          <p:cNvPr id="45" name="Content Placeholder 11">
            <a:extLst>
              <a:ext uri="{FF2B5EF4-FFF2-40B4-BE49-F238E27FC236}">
                <a16:creationId xmlns:a16="http://schemas.microsoft.com/office/drawing/2014/main" id="{6B94873D-EE09-6692-A151-E7FC5A6B99F5}"/>
              </a:ext>
            </a:extLst>
          </p:cNvPr>
          <p:cNvSpPr>
            <a:spLocks noGrp="1"/>
          </p:cNvSpPr>
          <p:nvPr>
            <p:ph sz="quarter" idx="17" hasCustomPrompt="1"/>
          </p:nvPr>
        </p:nvSpPr>
        <p:spPr>
          <a:xfrm>
            <a:off x="2255492" y="1684513"/>
            <a:ext cx="1946392" cy="1783264"/>
          </a:xfrm>
        </p:spPr>
        <p:txBody>
          <a:bodyPr>
            <a:noAutofit/>
          </a:bodyPr>
          <a:lstStyle>
            <a:lvl1pPr marL="0" indent="0">
              <a:lnSpc>
                <a:spcPct val="100000"/>
              </a:lnSpc>
              <a:buNone/>
              <a:defRPr sz="1200">
                <a:solidFill>
                  <a:schemeClr val="tx1"/>
                </a:solidFill>
              </a:defRPr>
            </a:lvl1pPr>
          </a:lstStyle>
          <a:p>
            <a:pPr lvl="0"/>
            <a:r>
              <a:rPr lang="en-US"/>
              <a:t>Description</a:t>
            </a:r>
            <a:endParaRPr lang="en-GB"/>
          </a:p>
        </p:txBody>
      </p:sp>
      <p:sp>
        <p:nvSpPr>
          <p:cNvPr id="46" name="Content Placeholder 11">
            <a:extLst>
              <a:ext uri="{FF2B5EF4-FFF2-40B4-BE49-F238E27FC236}">
                <a16:creationId xmlns:a16="http://schemas.microsoft.com/office/drawing/2014/main" id="{9B7C2D22-B7A1-653F-9B86-8FB6A3F3417A}"/>
              </a:ext>
            </a:extLst>
          </p:cNvPr>
          <p:cNvSpPr>
            <a:spLocks noGrp="1"/>
          </p:cNvSpPr>
          <p:nvPr>
            <p:ph sz="quarter" idx="21" hasCustomPrompt="1"/>
          </p:nvPr>
        </p:nvSpPr>
        <p:spPr>
          <a:xfrm>
            <a:off x="2255492" y="4186718"/>
            <a:ext cx="1946392" cy="1783264"/>
          </a:xfrm>
        </p:spPr>
        <p:txBody>
          <a:bodyPr>
            <a:noAutofit/>
          </a:bodyPr>
          <a:lstStyle>
            <a:lvl1pPr marL="0" indent="0">
              <a:lnSpc>
                <a:spcPct val="100000"/>
              </a:lnSpc>
              <a:buNone/>
              <a:defRPr sz="1200">
                <a:solidFill>
                  <a:schemeClr val="tx1"/>
                </a:solidFill>
              </a:defRPr>
            </a:lvl1pPr>
          </a:lstStyle>
          <a:p>
            <a:pPr lvl="0"/>
            <a:r>
              <a:rPr lang="en-US"/>
              <a:t>Description</a:t>
            </a:r>
            <a:endParaRPr lang="en-GB"/>
          </a:p>
        </p:txBody>
      </p:sp>
      <p:sp>
        <p:nvSpPr>
          <p:cNvPr id="48" name="Picture Placeholder 47">
            <a:extLst>
              <a:ext uri="{FF2B5EF4-FFF2-40B4-BE49-F238E27FC236}">
                <a16:creationId xmlns:a16="http://schemas.microsoft.com/office/drawing/2014/main" id="{FF83C664-4AEB-69EB-28E2-58C9744ED1DB}"/>
              </a:ext>
            </a:extLst>
          </p:cNvPr>
          <p:cNvSpPr>
            <a:spLocks noGrp="1"/>
          </p:cNvSpPr>
          <p:nvPr>
            <p:ph type="pic" sz="quarter" idx="22"/>
          </p:nvPr>
        </p:nvSpPr>
        <p:spPr>
          <a:xfrm>
            <a:off x="7990118" y="1684513"/>
            <a:ext cx="1627454" cy="1783264"/>
          </a:xfrm>
          <a:custGeom>
            <a:avLst/>
            <a:gdLst>
              <a:gd name="connsiteX0" fmla="*/ 1627454 w 1627454"/>
              <a:gd name="connsiteY0" fmla="*/ 0 h 1783264"/>
              <a:gd name="connsiteX1" fmla="*/ 1627454 w 1627454"/>
              <a:gd name="connsiteY1" fmla="*/ 1783264 h 1783264"/>
              <a:gd name="connsiteX2" fmla="*/ 225 w 1627454"/>
              <a:gd name="connsiteY2" fmla="*/ 1783264 h 1783264"/>
              <a:gd name="connsiteX3" fmla="*/ 0 w 1627454"/>
              <a:gd name="connsiteY3" fmla="*/ 558900 h 1783264"/>
              <a:gd name="connsiteX4" fmla="*/ 560784 w 1627454"/>
              <a:gd name="connsiteY4" fmla="*/ 497 h 1783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454" h="1783264">
                <a:moveTo>
                  <a:pt x="1627454" y="0"/>
                </a:moveTo>
                <a:lnTo>
                  <a:pt x="1627454" y="1783264"/>
                </a:lnTo>
                <a:lnTo>
                  <a:pt x="225" y="1783264"/>
                </a:lnTo>
                <a:lnTo>
                  <a:pt x="0" y="558900"/>
                </a:lnTo>
                <a:cubicBezTo>
                  <a:pt x="27384" y="252909"/>
                  <a:pt x="243681" y="13992"/>
                  <a:pt x="560784" y="497"/>
                </a:cubicBezTo>
                <a:close/>
              </a:path>
            </a:pathLst>
          </a:custGeom>
          <a:effectLst>
            <a:outerShdw blurRad="254000" dist="165100" dir="2700000" algn="tl" rotWithShape="0">
              <a:prstClr val="black">
                <a:alpha val="20000"/>
              </a:prstClr>
            </a:outerShdw>
          </a:effectLst>
        </p:spPr>
        <p:txBody>
          <a:bodyPr wrap="square">
            <a:noAutofit/>
          </a:bodyPr>
          <a:lstStyle>
            <a:lvl1pPr>
              <a:defRPr>
                <a:solidFill>
                  <a:srgbClr val="031530"/>
                </a:solidFill>
              </a:defRPr>
            </a:lvl1pPr>
          </a:lstStyle>
          <a:p>
            <a:r>
              <a:rPr lang="en-US" dirty="0"/>
              <a:t>Click icon to add picture</a:t>
            </a:r>
            <a:endParaRPr lang="en-GB" dirty="0"/>
          </a:p>
        </p:txBody>
      </p:sp>
      <p:sp>
        <p:nvSpPr>
          <p:cNvPr id="49" name="Picture Placeholder 48">
            <a:extLst>
              <a:ext uri="{FF2B5EF4-FFF2-40B4-BE49-F238E27FC236}">
                <a16:creationId xmlns:a16="http://schemas.microsoft.com/office/drawing/2014/main" id="{F9B430EF-F27D-B899-BAC3-67C33450A787}"/>
              </a:ext>
            </a:extLst>
          </p:cNvPr>
          <p:cNvSpPr>
            <a:spLocks noGrp="1"/>
          </p:cNvSpPr>
          <p:nvPr>
            <p:ph type="pic" sz="quarter" idx="23"/>
          </p:nvPr>
        </p:nvSpPr>
        <p:spPr>
          <a:xfrm>
            <a:off x="7990118" y="4186718"/>
            <a:ext cx="1627454" cy="1783264"/>
          </a:xfrm>
          <a:custGeom>
            <a:avLst/>
            <a:gdLst>
              <a:gd name="connsiteX0" fmla="*/ 1627454 w 1627454"/>
              <a:gd name="connsiteY0" fmla="*/ 0 h 1783264"/>
              <a:gd name="connsiteX1" fmla="*/ 1627454 w 1627454"/>
              <a:gd name="connsiteY1" fmla="*/ 1783264 h 1783264"/>
              <a:gd name="connsiteX2" fmla="*/ 225 w 1627454"/>
              <a:gd name="connsiteY2" fmla="*/ 1783264 h 1783264"/>
              <a:gd name="connsiteX3" fmla="*/ 0 w 1627454"/>
              <a:gd name="connsiteY3" fmla="*/ 558900 h 1783264"/>
              <a:gd name="connsiteX4" fmla="*/ 560784 w 1627454"/>
              <a:gd name="connsiteY4" fmla="*/ 497 h 1783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454" h="1783264">
                <a:moveTo>
                  <a:pt x="1627454" y="0"/>
                </a:moveTo>
                <a:lnTo>
                  <a:pt x="1627454" y="1783264"/>
                </a:lnTo>
                <a:lnTo>
                  <a:pt x="225" y="1783264"/>
                </a:lnTo>
                <a:lnTo>
                  <a:pt x="0" y="558900"/>
                </a:lnTo>
                <a:cubicBezTo>
                  <a:pt x="27384" y="252909"/>
                  <a:pt x="243681" y="13992"/>
                  <a:pt x="560784" y="497"/>
                </a:cubicBezTo>
                <a:close/>
              </a:path>
            </a:pathLst>
          </a:custGeom>
          <a:effectLst>
            <a:outerShdw blurRad="254000" dist="165100" dir="2700000" algn="tl" rotWithShape="0">
              <a:prstClr val="black">
                <a:alpha val="20000"/>
              </a:prstClr>
            </a:outerShdw>
          </a:effectLst>
        </p:spPr>
        <p:txBody>
          <a:bodyPr wrap="square">
            <a:noAutofit/>
          </a:bodyPr>
          <a:lstStyle>
            <a:lvl1pPr>
              <a:defRPr>
                <a:solidFill>
                  <a:srgbClr val="031530"/>
                </a:solidFill>
              </a:defRPr>
            </a:lvl1pPr>
          </a:lstStyle>
          <a:p>
            <a:r>
              <a:rPr lang="en-US" dirty="0"/>
              <a:t>Click icon to add picture</a:t>
            </a:r>
            <a:endParaRPr lang="en-GB" dirty="0"/>
          </a:p>
        </p:txBody>
      </p:sp>
      <p:sp>
        <p:nvSpPr>
          <p:cNvPr id="50" name="Content Placeholder 11">
            <a:extLst>
              <a:ext uri="{FF2B5EF4-FFF2-40B4-BE49-F238E27FC236}">
                <a16:creationId xmlns:a16="http://schemas.microsoft.com/office/drawing/2014/main" id="{CBDA88B6-82F2-C550-8B4E-397BCD677A85}"/>
              </a:ext>
            </a:extLst>
          </p:cNvPr>
          <p:cNvSpPr>
            <a:spLocks noGrp="1"/>
          </p:cNvSpPr>
          <p:nvPr>
            <p:ph sz="quarter" idx="24" hasCustomPrompt="1"/>
          </p:nvPr>
        </p:nvSpPr>
        <p:spPr>
          <a:xfrm>
            <a:off x="9636010" y="1684513"/>
            <a:ext cx="1946392" cy="1783264"/>
          </a:xfrm>
        </p:spPr>
        <p:txBody>
          <a:bodyPr>
            <a:noAutofit/>
          </a:bodyPr>
          <a:lstStyle>
            <a:lvl1pPr marL="0" indent="0">
              <a:lnSpc>
                <a:spcPct val="100000"/>
              </a:lnSpc>
              <a:buNone/>
              <a:defRPr sz="1200">
                <a:solidFill>
                  <a:schemeClr val="tx1"/>
                </a:solidFill>
              </a:defRPr>
            </a:lvl1pPr>
          </a:lstStyle>
          <a:p>
            <a:pPr lvl="0"/>
            <a:r>
              <a:rPr lang="en-US"/>
              <a:t>Description</a:t>
            </a:r>
            <a:endParaRPr lang="en-GB"/>
          </a:p>
        </p:txBody>
      </p:sp>
      <p:sp>
        <p:nvSpPr>
          <p:cNvPr id="51" name="Content Placeholder 11">
            <a:extLst>
              <a:ext uri="{FF2B5EF4-FFF2-40B4-BE49-F238E27FC236}">
                <a16:creationId xmlns:a16="http://schemas.microsoft.com/office/drawing/2014/main" id="{037681BA-794B-B9A6-A116-5B6E20AE17D6}"/>
              </a:ext>
            </a:extLst>
          </p:cNvPr>
          <p:cNvSpPr>
            <a:spLocks noGrp="1"/>
          </p:cNvSpPr>
          <p:nvPr>
            <p:ph sz="quarter" idx="25" hasCustomPrompt="1"/>
          </p:nvPr>
        </p:nvSpPr>
        <p:spPr>
          <a:xfrm>
            <a:off x="9636010" y="4186718"/>
            <a:ext cx="1946392" cy="1783264"/>
          </a:xfrm>
        </p:spPr>
        <p:txBody>
          <a:bodyPr>
            <a:noAutofit/>
          </a:bodyPr>
          <a:lstStyle>
            <a:lvl1pPr marL="0" indent="0">
              <a:lnSpc>
                <a:spcPct val="100000"/>
              </a:lnSpc>
              <a:buNone/>
              <a:defRPr sz="1200">
                <a:solidFill>
                  <a:schemeClr val="tx1"/>
                </a:solidFill>
              </a:defRPr>
            </a:lvl1pPr>
          </a:lstStyle>
          <a:p>
            <a:pPr lvl="0"/>
            <a:r>
              <a:rPr lang="en-US"/>
              <a:t>Description</a:t>
            </a:r>
            <a:endParaRPr lang="en-GB"/>
          </a:p>
        </p:txBody>
      </p:sp>
      <p:sp>
        <p:nvSpPr>
          <p:cNvPr id="52" name="Picture Placeholder 51">
            <a:extLst>
              <a:ext uri="{FF2B5EF4-FFF2-40B4-BE49-F238E27FC236}">
                <a16:creationId xmlns:a16="http://schemas.microsoft.com/office/drawing/2014/main" id="{25A53960-BF78-7D15-F5CE-E6F9FF61FCA5}"/>
              </a:ext>
            </a:extLst>
          </p:cNvPr>
          <p:cNvSpPr>
            <a:spLocks noGrp="1"/>
          </p:cNvSpPr>
          <p:nvPr>
            <p:ph type="pic" sz="quarter" idx="26"/>
          </p:nvPr>
        </p:nvSpPr>
        <p:spPr>
          <a:xfrm>
            <a:off x="4299859" y="1684513"/>
            <a:ext cx="1627454" cy="1783264"/>
          </a:xfrm>
          <a:custGeom>
            <a:avLst/>
            <a:gdLst>
              <a:gd name="connsiteX0" fmla="*/ 1627454 w 1627454"/>
              <a:gd name="connsiteY0" fmla="*/ 0 h 1783264"/>
              <a:gd name="connsiteX1" fmla="*/ 1627454 w 1627454"/>
              <a:gd name="connsiteY1" fmla="*/ 1783264 h 1783264"/>
              <a:gd name="connsiteX2" fmla="*/ 225 w 1627454"/>
              <a:gd name="connsiteY2" fmla="*/ 1783264 h 1783264"/>
              <a:gd name="connsiteX3" fmla="*/ 0 w 1627454"/>
              <a:gd name="connsiteY3" fmla="*/ 558900 h 1783264"/>
              <a:gd name="connsiteX4" fmla="*/ 560784 w 1627454"/>
              <a:gd name="connsiteY4" fmla="*/ 497 h 1783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454" h="1783264">
                <a:moveTo>
                  <a:pt x="1627454" y="0"/>
                </a:moveTo>
                <a:lnTo>
                  <a:pt x="1627454" y="1783264"/>
                </a:lnTo>
                <a:lnTo>
                  <a:pt x="225" y="1783264"/>
                </a:lnTo>
                <a:lnTo>
                  <a:pt x="0" y="558900"/>
                </a:lnTo>
                <a:cubicBezTo>
                  <a:pt x="27384" y="252909"/>
                  <a:pt x="243681" y="13992"/>
                  <a:pt x="560784" y="497"/>
                </a:cubicBezTo>
                <a:close/>
              </a:path>
            </a:pathLst>
          </a:custGeom>
          <a:effectLst>
            <a:outerShdw blurRad="254000" dist="165100" dir="2700000" algn="tl" rotWithShape="0">
              <a:prstClr val="black">
                <a:alpha val="20000"/>
              </a:prstClr>
            </a:outerShdw>
          </a:effectLst>
        </p:spPr>
        <p:txBody>
          <a:bodyPr wrap="square">
            <a:noAutofit/>
          </a:bodyPr>
          <a:lstStyle>
            <a:lvl1pPr>
              <a:defRPr>
                <a:solidFill>
                  <a:srgbClr val="031530"/>
                </a:solidFill>
              </a:defRPr>
            </a:lvl1pPr>
          </a:lstStyle>
          <a:p>
            <a:r>
              <a:rPr lang="en-US" dirty="0"/>
              <a:t>Click icon to add picture</a:t>
            </a:r>
            <a:endParaRPr lang="en-GB" dirty="0"/>
          </a:p>
        </p:txBody>
      </p:sp>
      <p:sp>
        <p:nvSpPr>
          <p:cNvPr id="53" name="Picture Placeholder 52">
            <a:extLst>
              <a:ext uri="{FF2B5EF4-FFF2-40B4-BE49-F238E27FC236}">
                <a16:creationId xmlns:a16="http://schemas.microsoft.com/office/drawing/2014/main" id="{A60EE4E8-D82B-D73A-C3C7-FB3C1AC5D13E}"/>
              </a:ext>
            </a:extLst>
          </p:cNvPr>
          <p:cNvSpPr>
            <a:spLocks noGrp="1"/>
          </p:cNvSpPr>
          <p:nvPr>
            <p:ph type="pic" sz="quarter" idx="27"/>
          </p:nvPr>
        </p:nvSpPr>
        <p:spPr>
          <a:xfrm>
            <a:off x="4299859" y="4186718"/>
            <a:ext cx="1627454" cy="1783264"/>
          </a:xfrm>
          <a:custGeom>
            <a:avLst/>
            <a:gdLst>
              <a:gd name="connsiteX0" fmla="*/ 1627454 w 1627454"/>
              <a:gd name="connsiteY0" fmla="*/ 0 h 1783264"/>
              <a:gd name="connsiteX1" fmla="*/ 1627454 w 1627454"/>
              <a:gd name="connsiteY1" fmla="*/ 1783264 h 1783264"/>
              <a:gd name="connsiteX2" fmla="*/ 225 w 1627454"/>
              <a:gd name="connsiteY2" fmla="*/ 1783264 h 1783264"/>
              <a:gd name="connsiteX3" fmla="*/ 0 w 1627454"/>
              <a:gd name="connsiteY3" fmla="*/ 558900 h 1783264"/>
              <a:gd name="connsiteX4" fmla="*/ 560784 w 1627454"/>
              <a:gd name="connsiteY4" fmla="*/ 497 h 1783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454" h="1783264">
                <a:moveTo>
                  <a:pt x="1627454" y="0"/>
                </a:moveTo>
                <a:lnTo>
                  <a:pt x="1627454" y="1783264"/>
                </a:lnTo>
                <a:lnTo>
                  <a:pt x="225" y="1783264"/>
                </a:lnTo>
                <a:lnTo>
                  <a:pt x="0" y="558900"/>
                </a:lnTo>
                <a:cubicBezTo>
                  <a:pt x="27384" y="252909"/>
                  <a:pt x="243681" y="13992"/>
                  <a:pt x="560784" y="497"/>
                </a:cubicBezTo>
                <a:close/>
              </a:path>
            </a:pathLst>
          </a:custGeom>
          <a:effectLst>
            <a:outerShdw blurRad="254000" dist="165100" dir="2700000" algn="tl" rotWithShape="0">
              <a:prstClr val="black">
                <a:alpha val="20000"/>
              </a:prstClr>
            </a:outerShdw>
          </a:effectLst>
        </p:spPr>
        <p:txBody>
          <a:bodyPr wrap="square">
            <a:noAutofit/>
          </a:bodyPr>
          <a:lstStyle>
            <a:lvl1pPr>
              <a:defRPr>
                <a:solidFill>
                  <a:srgbClr val="031530"/>
                </a:solidFill>
              </a:defRPr>
            </a:lvl1pPr>
          </a:lstStyle>
          <a:p>
            <a:r>
              <a:rPr lang="en-US" dirty="0"/>
              <a:t>Click icon to add picture</a:t>
            </a:r>
            <a:endParaRPr lang="en-GB" dirty="0"/>
          </a:p>
        </p:txBody>
      </p:sp>
      <p:sp>
        <p:nvSpPr>
          <p:cNvPr id="54" name="Content Placeholder 11">
            <a:extLst>
              <a:ext uri="{FF2B5EF4-FFF2-40B4-BE49-F238E27FC236}">
                <a16:creationId xmlns:a16="http://schemas.microsoft.com/office/drawing/2014/main" id="{1D501180-7783-E2D1-AA54-F467222C1B81}"/>
              </a:ext>
            </a:extLst>
          </p:cNvPr>
          <p:cNvSpPr>
            <a:spLocks noGrp="1"/>
          </p:cNvSpPr>
          <p:nvPr>
            <p:ph sz="quarter" idx="28" hasCustomPrompt="1"/>
          </p:nvPr>
        </p:nvSpPr>
        <p:spPr>
          <a:xfrm>
            <a:off x="5945751" y="1684513"/>
            <a:ext cx="1946392" cy="1783264"/>
          </a:xfrm>
        </p:spPr>
        <p:txBody>
          <a:bodyPr>
            <a:noAutofit/>
          </a:bodyPr>
          <a:lstStyle>
            <a:lvl1pPr marL="0" indent="0">
              <a:lnSpc>
                <a:spcPct val="100000"/>
              </a:lnSpc>
              <a:buNone/>
              <a:defRPr sz="1200">
                <a:solidFill>
                  <a:schemeClr val="tx1"/>
                </a:solidFill>
              </a:defRPr>
            </a:lvl1pPr>
          </a:lstStyle>
          <a:p>
            <a:pPr lvl="0"/>
            <a:r>
              <a:rPr lang="en-US"/>
              <a:t>Description</a:t>
            </a:r>
            <a:endParaRPr lang="en-GB"/>
          </a:p>
        </p:txBody>
      </p:sp>
      <p:sp>
        <p:nvSpPr>
          <p:cNvPr id="55" name="Content Placeholder 11">
            <a:extLst>
              <a:ext uri="{FF2B5EF4-FFF2-40B4-BE49-F238E27FC236}">
                <a16:creationId xmlns:a16="http://schemas.microsoft.com/office/drawing/2014/main" id="{F5D13118-536F-B50A-6A03-2B7AEE6C0F08}"/>
              </a:ext>
            </a:extLst>
          </p:cNvPr>
          <p:cNvSpPr>
            <a:spLocks noGrp="1"/>
          </p:cNvSpPr>
          <p:nvPr>
            <p:ph sz="quarter" idx="29" hasCustomPrompt="1"/>
          </p:nvPr>
        </p:nvSpPr>
        <p:spPr>
          <a:xfrm>
            <a:off x="5945751" y="4186718"/>
            <a:ext cx="1946392" cy="1783264"/>
          </a:xfrm>
        </p:spPr>
        <p:txBody>
          <a:bodyPr>
            <a:noAutofit/>
          </a:bodyPr>
          <a:lstStyle>
            <a:lvl1pPr marL="0" indent="0">
              <a:lnSpc>
                <a:spcPct val="100000"/>
              </a:lnSpc>
              <a:buNone/>
              <a:defRPr sz="1200">
                <a:solidFill>
                  <a:schemeClr val="tx1"/>
                </a:solidFill>
              </a:defRPr>
            </a:lvl1pPr>
          </a:lstStyle>
          <a:p>
            <a:pPr lvl="0"/>
            <a:r>
              <a:rPr lang="en-US"/>
              <a:t>Description</a:t>
            </a:r>
            <a:endParaRPr lang="en-GB"/>
          </a:p>
        </p:txBody>
      </p:sp>
    </p:spTree>
    <p:extLst>
      <p:ext uri="{BB962C8B-B14F-4D97-AF65-F5344CB8AC3E}">
        <p14:creationId xmlns:p14="http://schemas.microsoft.com/office/powerpoint/2010/main" val="2891149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s only">
    <p:bg>
      <p:bgPr>
        <a:solidFill>
          <a:schemeClr val="bg1"/>
        </a:solidFill>
        <a:effectLst/>
      </p:bgPr>
    </p:bg>
    <p:spTree>
      <p:nvGrpSpPr>
        <p:cNvPr id="1" name=""/>
        <p:cNvGrpSpPr/>
        <p:nvPr/>
      </p:nvGrpSpPr>
      <p:grpSpPr>
        <a:xfrm>
          <a:off x="0" y="0"/>
          <a:ext cx="0" cy="0"/>
          <a:chOff x="0" y="0"/>
          <a:chExt cx="0" cy="0"/>
        </a:xfrm>
      </p:grpSpPr>
      <p:sp>
        <p:nvSpPr>
          <p:cNvPr id="64" name="Picture Placeholder 63">
            <a:extLst>
              <a:ext uri="{FF2B5EF4-FFF2-40B4-BE49-F238E27FC236}">
                <a16:creationId xmlns:a16="http://schemas.microsoft.com/office/drawing/2014/main" id="{AE0B54E5-376F-80C4-1CF3-E69955ED7961}"/>
              </a:ext>
            </a:extLst>
          </p:cNvPr>
          <p:cNvSpPr>
            <a:spLocks noGrp="1"/>
          </p:cNvSpPr>
          <p:nvPr>
            <p:ph type="pic" sz="quarter" idx="21"/>
          </p:nvPr>
        </p:nvSpPr>
        <p:spPr>
          <a:xfrm>
            <a:off x="6150421" y="4002758"/>
            <a:ext cx="5415310" cy="1660037"/>
          </a:xfrm>
          <a:custGeom>
            <a:avLst/>
            <a:gdLst>
              <a:gd name="connsiteX0" fmla="*/ 1238164 w 5415310"/>
              <a:gd name="connsiteY0" fmla="*/ 0 h 1660037"/>
              <a:gd name="connsiteX1" fmla="*/ 2095577 w 5415310"/>
              <a:gd name="connsiteY1" fmla="*/ 459 h 1660037"/>
              <a:gd name="connsiteX2" fmla="*/ 4163455 w 5415310"/>
              <a:gd name="connsiteY2" fmla="*/ 459 h 1660037"/>
              <a:gd name="connsiteX3" fmla="*/ 4163455 w 5415310"/>
              <a:gd name="connsiteY3" fmla="*/ 0 h 1660037"/>
              <a:gd name="connsiteX4" fmla="*/ 5415310 w 5415310"/>
              <a:gd name="connsiteY4" fmla="*/ 0 h 1660037"/>
              <a:gd name="connsiteX5" fmla="*/ 5415310 w 5415310"/>
              <a:gd name="connsiteY5" fmla="*/ 1660037 h 1660037"/>
              <a:gd name="connsiteX6" fmla="*/ 0 w 5415310"/>
              <a:gd name="connsiteY6" fmla="*/ 1660037 h 1660037"/>
              <a:gd name="connsiteX7" fmla="*/ 35 w 5415310"/>
              <a:gd name="connsiteY7" fmla="*/ 1259973 h 1660037"/>
              <a:gd name="connsiteX8" fmla="*/ 1238164 w 5415310"/>
              <a:gd name="connsiteY8" fmla="*/ 0 h 166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5310" h="1660037">
                <a:moveTo>
                  <a:pt x="1238164" y="0"/>
                </a:moveTo>
                <a:lnTo>
                  <a:pt x="2095577" y="459"/>
                </a:lnTo>
                <a:lnTo>
                  <a:pt x="4163455" y="459"/>
                </a:lnTo>
                <a:lnTo>
                  <a:pt x="4163455" y="0"/>
                </a:lnTo>
                <a:lnTo>
                  <a:pt x="5415310" y="0"/>
                </a:lnTo>
                <a:lnTo>
                  <a:pt x="5415310" y="1660037"/>
                </a:lnTo>
                <a:lnTo>
                  <a:pt x="0" y="1660037"/>
                </a:lnTo>
                <a:lnTo>
                  <a:pt x="35" y="1259973"/>
                </a:lnTo>
                <a:cubicBezTo>
                  <a:pt x="25562" y="472033"/>
                  <a:pt x="644516" y="23037"/>
                  <a:pt x="1238164" y="0"/>
                </a:cubicBezTo>
                <a:close/>
              </a:path>
            </a:pathLst>
          </a:custGeom>
          <a:effectLst>
            <a:outerShdw blurRad="254000" dist="165100" dir="2700000" algn="tl" rotWithShape="0">
              <a:prstClr val="black">
                <a:alpha val="20000"/>
              </a:prstClr>
            </a:outerShdw>
          </a:effectLst>
        </p:spPr>
        <p:txBody>
          <a:bodyPr wrap="square">
            <a:noAutofit/>
          </a:bodyPr>
          <a:lstStyle>
            <a:lvl1pPr>
              <a:defRPr>
                <a:solidFill>
                  <a:srgbClr val="031530"/>
                </a:solidFill>
              </a:defRPr>
            </a:lvl1pPr>
          </a:lstStyle>
          <a:p>
            <a:r>
              <a:rPr lang="en-US" dirty="0"/>
              <a:t>Click icon to add picture</a:t>
            </a:r>
            <a:endParaRPr lang="en-GB" dirty="0"/>
          </a:p>
        </p:txBody>
      </p:sp>
      <p:sp>
        <p:nvSpPr>
          <p:cNvPr id="12" name="Content Placeholder 11">
            <a:extLst>
              <a:ext uri="{FF2B5EF4-FFF2-40B4-BE49-F238E27FC236}">
                <a16:creationId xmlns:a16="http://schemas.microsoft.com/office/drawing/2014/main" id="{65F5FE0B-0E8A-9349-A4AF-44254DBDDB50}"/>
              </a:ext>
            </a:extLst>
          </p:cNvPr>
          <p:cNvSpPr>
            <a:spLocks noGrp="1"/>
          </p:cNvSpPr>
          <p:nvPr>
            <p:ph sz="quarter" idx="16" hasCustomPrompt="1"/>
          </p:nvPr>
        </p:nvSpPr>
        <p:spPr>
          <a:xfrm>
            <a:off x="609600" y="5822950"/>
            <a:ext cx="2743200" cy="263525"/>
          </a:xfrm>
        </p:spPr>
        <p:txBody>
          <a:bodyPr>
            <a:noAutofit/>
          </a:bodyPr>
          <a:lstStyle>
            <a:lvl1pPr marL="0" indent="0">
              <a:buNone/>
              <a:defRPr sz="1200">
                <a:solidFill>
                  <a:schemeClr val="tx1"/>
                </a:solidFill>
              </a:defRPr>
            </a:lvl1pPr>
          </a:lstStyle>
          <a:p>
            <a:pPr lvl="0"/>
            <a:r>
              <a:rPr lang="en-US"/>
              <a:t>Description</a:t>
            </a:r>
            <a:endParaRPr lang="en-GB"/>
          </a:p>
        </p:txBody>
      </p:sp>
      <p:sp>
        <p:nvSpPr>
          <p:cNvPr id="14" name="Content Placeholder 11">
            <a:extLst>
              <a:ext uri="{FF2B5EF4-FFF2-40B4-BE49-F238E27FC236}">
                <a16:creationId xmlns:a16="http://schemas.microsoft.com/office/drawing/2014/main" id="{E99F2EA1-C512-114B-AE20-E8EED9BFADFA}"/>
              </a:ext>
            </a:extLst>
          </p:cNvPr>
          <p:cNvSpPr>
            <a:spLocks noGrp="1"/>
          </p:cNvSpPr>
          <p:nvPr>
            <p:ph sz="quarter" idx="17" hasCustomPrompt="1"/>
          </p:nvPr>
        </p:nvSpPr>
        <p:spPr>
          <a:xfrm>
            <a:off x="6167090" y="5822950"/>
            <a:ext cx="2743200" cy="263525"/>
          </a:xfrm>
        </p:spPr>
        <p:txBody>
          <a:bodyPr>
            <a:noAutofit/>
          </a:bodyPr>
          <a:lstStyle>
            <a:lvl1pPr marL="0" indent="0">
              <a:buNone/>
              <a:defRPr sz="1200">
                <a:solidFill>
                  <a:schemeClr val="tx1"/>
                </a:solidFill>
              </a:defRPr>
            </a:lvl1pPr>
          </a:lstStyle>
          <a:p>
            <a:pPr lvl="0"/>
            <a:r>
              <a:rPr lang="en-US"/>
              <a:t>Description</a:t>
            </a:r>
            <a:endParaRPr lang="en-GB"/>
          </a:p>
        </p:txBody>
      </p:sp>
      <p:sp>
        <p:nvSpPr>
          <p:cNvPr id="15" name="Content Placeholder 11">
            <a:extLst>
              <a:ext uri="{FF2B5EF4-FFF2-40B4-BE49-F238E27FC236}">
                <a16:creationId xmlns:a16="http://schemas.microsoft.com/office/drawing/2014/main" id="{370F812B-614F-5346-86D4-B03715FB337E}"/>
              </a:ext>
            </a:extLst>
          </p:cNvPr>
          <p:cNvSpPr>
            <a:spLocks noGrp="1"/>
          </p:cNvSpPr>
          <p:nvPr>
            <p:ph sz="quarter" idx="18" hasCustomPrompt="1"/>
          </p:nvPr>
        </p:nvSpPr>
        <p:spPr>
          <a:xfrm>
            <a:off x="6167090" y="3521008"/>
            <a:ext cx="2743200" cy="263525"/>
          </a:xfrm>
        </p:spPr>
        <p:txBody>
          <a:bodyPr>
            <a:noAutofit/>
          </a:bodyPr>
          <a:lstStyle>
            <a:lvl1pPr marL="0" indent="0">
              <a:buNone/>
              <a:defRPr sz="1200">
                <a:solidFill>
                  <a:schemeClr val="tx1"/>
                </a:solidFill>
              </a:defRPr>
            </a:lvl1pPr>
          </a:lstStyle>
          <a:p>
            <a:pPr lvl="0"/>
            <a:r>
              <a:rPr lang="en-US"/>
              <a:t>Description</a:t>
            </a:r>
            <a:endParaRPr lang="en-GB"/>
          </a:p>
        </p:txBody>
      </p:sp>
      <p:sp>
        <p:nvSpPr>
          <p:cNvPr id="17" name="Date Placeholder 3">
            <a:extLst>
              <a:ext uri="{FF2B5EF4-FFF2-40B4-BE49-F238E27FC236}">
                <a16:creationId xmlns:a16="http://schemas.microsoft.com/office/drawing/2014/main" id="{8F357019-D2C4-3B4A-9F5E-D181AD3A755E}"/>
              </a:ext>
            </a:extLst>
          </p:cNvPr>
          <p:cNvSpPr>
            <a:spLocks noGrp="1"/>
          </p:cNvSpPr>
          <p:nvPr>
            <p:ph type="dt" sz="half" idx="10"/>
          </p:nvPr>
        </p:nvSpPr>
        <p:spPr>
          <a:xfrm>
            <a:off x="914400" y="6263126"/>
            <a:ext cx="2743200" cy="365125"/>
          </a:xfrm>
        </p:spPr>
        <p:txBody>
          <a:bodyPr/>
          <a:lstStyle>
            <a:lvl1pPr>
              <a:defRPr>
                <a:solidFill>
                  <a:schemeClr val="tx1"/>
                </a:solidFill>
              </a:defRPr>
            </a:lvl1pPr>
          </a:lstStyle>
          <a:p>
            <a:endParaRPr lang="en-GB" dirty="0"/>
          </a:p>
        </p:txBody>
      </p:sp>
      <p:sp>
        <p:nvSpPr>
          <p:cNvPr id="18" name="Footer Placeholder 4">
            <a:extLst>
              <a:ext uri="{FF2B5EF4-FFF2-40B4-BE49-F238E27FC236}">
                <a16:creationId xmlns:a16="http://schemas.microsoft.com/office/drawing/2014/main" id="{05E61234-69CC-624C-9251-A60D28902293}"/>
              </a:ext>
            </a:extLst>
          </p:cNvPr>
          <p:cNvSpPr>
            <a:spLocks noGrp="1"/>
          </p:cNvSpPr>
          <p:nvPr>
            <p:ph type="ftr" sz="quarter" idx="11"/>
          </p:nvPr>
        </p:nvSpPr>
        <p:spPr>
          <a:xfrm>
            <a:off x="6010603" y="6263126"/>
            <a:ext cx="2669628" cy="365125"/>
          </a:xfrm>
        </p:spPr>
        <p:txBody>
          <a:bodyPr/>
          <a:lstStyle>
            <a:lvl1pPr algn="ctr">
              <a:defRPr>
                <a:solidFill>
                  <a:schemeClr val="tx1"/>
                </a:solidFill>
              </a:defRPr>
            </a:lvl1pPr>
          </a:lstStyle>
          <a:p>
            <a:endParaRPr lang="en-GB" dirty="0"/>
          </a:p>
        </p:txBody>
      </p:sp>
      <p:sp>
        <p:nvSpPr>
          <p:cNvPr id="19" name="Slide Number Placeholder 5">
            <a:extLst>
              <a:ext uri="{FF2B5EF4-FFF2-40B4-BE49-F238E27FC236}">
                <a16:creationId xmlns:a16="http://schemas.microsoft.com/office/drawing/2014/main" id="{D137EFD0-1D22-1B43-8601-7A19AB569192}"/>
              </a:ext>
            </a:extLst>
          </p:cNvPr>
          <p:cNvSpPr>
            <a:spLocks noGrp="1"/>
          </p:cNvSpPr>
          <p:nvPr>
            <p:ph type="sldNum" sz="quarter" idx="12"/>
          </p:nvPr>
        </p:nvSpPr>
        <p:spPr>
          <a:xfrm>
            <a:off x="11033234" y="6263126"/>
            <a:ext cx="549166" cy="365125"/>
          </a:xfrm>
        </p:spPr>
        <p:txBody>
          <a:bodyPr/>
          <a:lstStyle>
            <a:lvl1pPr>
              <a:defRPr sz="1100" b="1">
                <a:solidFill>
                  <a:schemeClr val="tx1">
                    <a:lumMod val="50000"/>
                    <a:lumOff val="50000"/>
                  </a:schemeClr>
                </a:solidFill>
              </a:defRPr>
            </a:lvl1pPr>
          </a:lstStyle>
          <a:p>
            <a:fld id="{FEA5DA3C-575A-CF42-BD85-E3A94EE6EC19}" type="slidenum">
              <a:rPr lang="en-GB" smtClean="0"/>
              <a:pPr/>
              <a:t>‹#›</a:t>
            </a:fld>
            <a:endParaRPr lang="en-GB" dirty="0"/>
          </a:p>
        </p:txBody>
      </p:sp>
      <p:sp>
        <p:nvSpPr>
          <p:cNvPr id="44" name="Picture Placeholder 43">
            <a:extLst>
              <a:ext uri="{FF2B5EF4-FFF2-40B4-BE49-F238E27FC236}">
                <a16:creationId xmlns:a16="http://schemas.microsoft.com/office/drawing/2014/main" id="{224138A8-81AD-DABB-353C-822CBCFCD418}"/>
              </a:ext>
            </a:extLst>
          </p:cNvPr>
          <p:cNvSpPr>
            <a:spLocks noGrp="1"/>
          </p:cNvSpPr>
          <p:nvPr>
            <p:ph type="pic" sz="quarter" idx="13"/>
          </p:nvPr>
        </p:nvSpPr>
        <p:spPr>
          <a:xfrm>
            <a:off x="592931" y="1700530"/>
            <a:ext cx="4881109" cy="3965575"/>
          </a:xfrm>
          <a:custGeom>
            <a:avLst/>
            <a:gdLst>
              <a:gd name="connsiteX0" fmla="*/ 1209752 w 4881109"/>
              <a:gd name="connsiteY0" fmla="*/ 0 h 3965575"/>
              <a:gd name="connsiteX1" fmla="*/ 4881109 w 4881109"/>
              <a:gd name="connsiteY1" fmla="*/ 0 h 3965575"/>
              <a:gd name="connsiteX2" fmla="*/ 4881109 w 4881109"/>
              <a:gd name="connsiteY2" fmla="*/ 1685971 h 3965575"/>
              <a:gd name="connsiteX3" fmla="*/ 4881109 w 4881109"/>
              <a:gd name="connsiteY3" fmla="*/ 3965574 h 3965575"/>
              <a:gd name="connsiteX4" fmla="*/ 4881109 w 4881109"/>
              <a:gd name="connsiteY4" fmla="*/ 3965575 h 3965575"/>
              <a:gd name="connsiteX5" fmla="*/ 1556323 w 4881109"/>
              <a:gd name="connsiteY5" fmla="*/ 3965575 h 3965575"/>
              <a:gd name="connsiteX6" fmla="*/ 1556323 w 4881109"/>
              <a:gd name="connsiteY6" fmla="*/ 3965574 h 3965575"/>
              <a:gd name="connsiteX7" fmla="*/ 0 w 4881109"/>
              <a:gd name="connsiteY7" fmla="*/ 3965574 h 3965575"/>
              <a:gd name="connsiteX8" fmla="*/ 0 w 4881109"/>
              <a:gd name="connsiteY8" fmla="*/ 1685971 h 3965575"/>
              <a:gd name="connsiteX9" fmla="*/ 139 w 4881109"/>
              <a:gd name="connsiteY9" fmla="*/ 1685971 h 3965575"/>
              <a:gd name="connsiteX10" fmla="*/ 177 w 4881109"/>
              <a:gd name="connsiteY10" fmla="*/ 1257593 h 3965575"/>
              <a:gd name="connsiteX11" fmla="*/ 1126852 w 4881109"/>
              <a:gd name="connsiteY11" fmla="*/ 6910 h 39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81109" h="3965575">
                <a:moveTo>
                  <a:pt x="1209752" y="0"/>
                </a:moveTo>
                <a:lnTo>
                  <a:pt x="4881109" y="0"/>
                </a:lnTo>
                <a:lnTo>
                  <a:pt x="4881109" y="1685971"/>
                </a:lnTo>
                <a:lnTo>
                  <a:pt x="4881109" y="3965574"/>
                </a:lnTo>
                <a:lnTo>
                  <a:pt x="4881109" y="3965575"/>
                </a:lnTo>
                <a:lnTo>
                  <a:pt x="1556323" y="3965575"/>
                </a:lnTo>
                <a:lnTo>
                  <a:pt x="1556323" y="3965574"/>
                </a:lnTo>
                <a:lnTo>
                  <a:pt x="0" y="3965574"/>
                </a:lnTo>
                <a:lnTo>
                  <a:pt x="0" y="1685971"/>
                </a:lnTo>
                <a:lnTo>
                  <a:pt x="139" y="1685971"/>
                </a:lnTo>
                <a:lnTo>
                  <a:pt x="177" y="1257593"/>
                </a:lnTo>
                <a:cubicBezTo>
                  <a:pt x="24109" y="518899"/>
                  <a:pt x="569607" y="78106"/>
                  <a:pt x="1126852" y="6910"/>
                </a:cubicBezTo>
                <a:close/>
              </a:path>
            </a:pathLst>
          </a:custGeom>
          <a:effectLst>
            <a:outerShdw blurRad="254000" dist="165100" dir="2700000" algn="tl" rotWithShape="0">
              <a:prstClr val="black">
                <a:alpha val="20000"/>
              </a:prstClr>
            </a:outerShdw>
          </a:effectLst>
        </p:spPr>
        <p:txBody>
          <a:bodyPr wrap="square">
            <a:noAutofit/>
          </a:bodyPr>
          <a:lstStyle>
            <a:lvl1pPr>
              <a:defRPr>
                <a:solidFill>
                  <a:srgbClr val="031530"/>
                </a:solidFill>
              </a:defRPr>
            </a:lvl1pPr>
          </a:lstStyle>
          <a:p>
            <a:r>
              <a:rPr lang="en-US" dirty="0"/>
              <a:t>Click icon to add picture</a:t>
            </a:r>
            <a:endParaRPr lang="en-GB" dirty="0"/>
          </a:p>
        </p:txBody>
      </p:sp>
      <p:pic>
        <p:nvPicPr>
          <p:cNvPr id="22" name="Picture 21" descr="Shape, circle&#10;&#10;Description automatically generated">
            <a:extLst>
              <a:ext uri="{FF2B5EF4-FFF2-40B4-BE49-F238E27FC236}">
                <a16:creationId xmlns:a16="http://schemas.microsoft.com/office/drawing/2014/main" id="{DB60E114-3E5B-AF30-47F7-6EAFDE5C9F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58465" cy="1133618"/>
          </a:xfrm>
          <a:prstGeom prst="rect">
            <a:avLst/>
          </a:prstGeom>
        </p:spPr>
      </p:pic>
      <p:sp>
        <p:nvSpPr>
          <p:cNvPr id="63" name="Picture Placeholder 62">
            <a:extLst>
              <a:ext uri="{FF2B5EF4-FFF2-40B4-BE49-F238E27FC236}">
                <a16:creationId xmlns:a16="http://schemas.microsoft.com/office/drawing/2014/main" id="{E8058EE1-927C-083F-D9F4-3294C7D0C4B8}"/>
              </a:ext>
            </a:extLst>
          </p:cNvPr>
          <p:cNvSpPr>
            <a:spLocks noGrp="1"/>
          </p:cNvSpPr>
          <p:nvPr>
            <p:ph type="pic" sz="quarter" idx="19"/>
          </p:nvPr>
        </p:nvSpPr>
        <p:spPr>
          <a:xfrm>
            <a:off x="6167090" y="1700816"/>
            <a:ext cx="5415310" cy="1660037"/>
          </a:xfrm>
          <a:custGeom>
            <a:avLst/>
            <a:gdLst>
              <a:gd name="connsiteX0" fmla="*/ 1238164 w 5415310"/>
              <a:gd name="connsiteY0" fmla="*/ 0 h 1660037"/>
              <a:gd name="connsiteX1" fmla="*/ 2095577 w 5415310"/>
              <a:gd name="connsiteY1" fmla="*/ 459 h 1660037"/>
              <a:gd name="connsiteX2" fmla="*/ 4163455 w 5415310"/>
              <a:gd name="connsiteY2" fmla="*/ 459 h 1660037"/>
              <a:gd name="connsiteX3" fmla="*/ 4163455 w 5415310"/>
              <a:gd name="connsiteY3" fmla="*/ 0 h 1660037"/>
              <a:gd name="connsiteX4" fmla="*/ 5415310 w 5415310"/>
              <a:gd name="connsiteY4" fmla="*/ 0 h 1660037"/>
              <a:gd name="connsiteX5" fmla="*/ 5415310 w 5415310"/>
              <a:gd name="connsiteY5" fmla="*/ 1660037 h 1660037"/>
              <a:gd name="connsiteX6" fmla="*/ 0 w 5415310"/>
              <a:gd name="connsiteY6" fmla="*/ 1660037 h 1660037"/>
              <a:gd name="connsiteX7" fmla="*/ 35 w 5415310"/>
              <a:gd name="connsiteY7" fmla="*/ 1259973 h 1660037"/>
              <a:gd name="connsiteX8" fmla="*/ 1238164 w 5415310"/>
              <a:gd name="connsiteY8" fmla="*/ 0 h 166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5310" h="1660037">
                <a:moveTo>
                  <a:pt x="1238164" y="0"/>
                </a:moveTo>
                <a:lnTo>
                  <a:pt x="2095577" y="459"/>
                </a:lnTo>
                <a:lnTo>
                  <a:pt x="4163455" y="459"/>
                </a:lnTo>
                <a:lnTo>
                  <a:pt x="4163455" y="0"/>
                </a:lnTo>
                <a:lnTo>
                  <a:pt x="5415310" y="0"/>
                </a:lnTo>
                <a:lnTo>
                  <a:pt x="5415310" y="1660037"/>
                </a:lnTo>
                <a:lnTo>
                  <a:pt x="0" y="1660037"/>
                </a:lnTo>
                <a:lnTo>
                  <a:pt x="35" y="1259973"/>
                </a:lnTo>
                <a:cubicBezTo>
                  <a:pt x="25562" y="472033"/>
                  <a:pt x="644516" y="23037"/>
                  <a:pt x="1238164" y="0"/>
                </a:cubicBezTo>
                <a:close/>
              </a:path>
            </a:pathLst>
          </a:custGeom>
          <a:effectLst>
            <a:outerShdw blurRad="254000" dist="165100" dir="2700000" algn="tl" rotWithShape="0">
              <a:prstClr val="black">
                <a:alpha val="20000"/>
              </a:prstClr>
            </a:outerShdw>
          </a:effectLst>
        </p:spPr>
        <p:txBody>
          <a:bodyPr wrap="square">
            <a:noAutofit/>
          </a:bodyPr>
          <a:lstStyle>
            <a:lvl1pPr>
              <a:defRPr>
                <a:solidFill>
                  <a:srgbClr val="031530"/>
                </a:solidFill>
              </a:defRPr>
            </a:lvl1pPr>
          </a:lstStyle>
          <a:p>
            <a:r>
              <a:rPr lang="en-US" dirty="0"/>
              <a:t>Click icon to add picture</a:t>
            </a:r>
            <a:endParaRPr lang="en-GB" dirty="0"/>
          </a:p>
        </p:txBody>
      </p:sp>
      <p:sp>
        <p:nvSpPr>
          <p:cNvPr id="69" name="Title 10">
            <a:extLst>
              <a:ext uri="{FF2B5EF4-FFF2-40B4-BE49-F238E27FC236}">
                <a16:creationId xmlns:a16="http://schemas.microsoft.com/office/drawing/2014/main" id="{2CFDE022-81D5-D6E8-C25B-33C76E017520}"/>
              </a:ext>
            </a:extLst>
          </p:cNvPr>
          <p:cNvSpPr>
            <a:spLocks noGrp="1"/>
          </p:cNvSpPr>
          <p:nvPr>
            <p:ph type="title" hasCustomPrompt="1"/>
          </p:nvPr>
        </p:nvSpPr>
        <p:spPr>
          <a:xfrm>
            <a:off x="609600" y="527941"/>
            <a:ext cx="10972800" cy="550527"/>
          </a:xfrm>
        </p:spPr>
        <p:txBody>
          <a:bodyPr/>
          <a:lstStyle>
            <a:lvl1pPr>
              <a:defRPr>
                <a:solidFill>
                  <a:srgbClr val="0968B1"/>
                </a:solidFill>
              </a:defRPr>
            </a:lvl1pPr>
          </a:lstStyle>
          <a:p>
            <a:r>
              <a:rPr lang="en-US"/>
              <a:t>CLICK TO EDIT TITLE</a:t>
            </a:r>
            <a:endParaRPr lang="en-VN"/>
          </a:p>
        </p:txBody>
      </p:sp>
      <p:sp>
        <p:nvSpPr>
          <p:cNvPr id="70" name="Subtitle 2">
            <a:extLst>
              <a:ext uri="{FF2B5EF4-FFF2-40B4-BE49-F238E27FC236}">
                <a16:creationId xmlns:a16="http://schemas.microsoft.com/office/drawing/2014/main" id="{BB97A4F9-BD41-5D27-D6D6-8516B4C379F3}"/>
              </a:ext>
            </a:extLst>
          </p:cNvPr>
          <p:cNvSpPr>
            <a:spLocks noGrp="1"/>
          </p:cNvSpPr>
          <p:nvPr>
            <p:ph type="subTitle" idx="22" hasCustomPrompt="1"/>
          </p:nvPr>
        </p:nvSpPr>
        <p:spPr>
          <a:xfrm>
            <a:off x="609600" y="1022037"/>
            <a:ext cx="10972800" cy="369332"/>
          </a:xfrm>
        </p:spPr>
        <p:txBody>
          <a:bodyPr anchor="t">
            <a:spAutoFit/>
          </a:bodyPr>
          <a:lstStyle>
            <a:lvl1pPr marL="0" indent="0" algn="l">
              <a:buNone/>
              <a:defRPr sz="2000" b="1" i="0">
                <a:solidFill>
                  <a:schemeClr val="accent2"/>
                </a:solidFill>
                <a:latin typeface="Gotham" pitchFamily="50" charset="0"/>
                <a:cs typeface="Gotham"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6" name="Picture 15" descr="Logo&#10;&#10;Description automatically generated">
            <a:extLst>
              <a:ext uri="{FF2B5EF4-FFF2-40B4-BE49-F238E27FC236}">
                <a16:creationId xmlns:a16="http://schemas.microsoft.com/office/drawing/2014/main" id="{E3602A83-30B9-09AB-5A4C-A5704F2CE4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9657" y="6102788"/>
            <a:ext cx="685800" cy="685800"/>
          </a:xfrm>
          <a:prstGeom prst="rect">
            <a:avLst/>
          </a:prstGeom>
        </p:spPr>
      </p:pic>
    </p:spTree>
    <p:extLst>
      <p:ext uri="{BB962C8B-B14F-4D97-AF65-F5344CB8AC3E}">
        <p14:creationId xmlns:p14="http://schemas.microsoft.com/office/powerpoint/2010/main" val="249401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ictures only">
    <p:bg>
      <p:bgPr>
        <a:solidFill>
          <a:schemeClr val="bg1"/>
        </a:solidFill>
        <a:effectLst/>
      </p:bgPr>
    </p:bg>
    <p:spTree>
      <p:nvGrpSpPr>
        <p:cNvPr id="1" name=""/>
        <p:cNvGrpSpPr/>
        <p:nvPr/>
      </p:nvGrpSpPr>
      <p:grpSpPr>
        <a:xfrm>
          <a:off x="0" y="0"/>
          <a:ext cx="0" cy="0"/>
          <a:chOff x="0" y="0"/>
          <a:chExt cx="0" cy="0"/>
        </a:xfrm>
      </p:grpSpPr>
      <p:sp>
        <p:nvSpPr>
          <p:cNvPr id="17" name="Date Placeholder 3">
            <a:extLst>
              <a:ext uri="{FF2B5EF4-FFF2-40B4-BE49-F238E27FC236}">
                <a16:creationId xmlns:a16="http://schemas.microsoft.com/office/drawing/2014/main" id="{8F357019-D2C4-3B4A-9F5E-D181AD3A755E}"/>
              </a:ext>
            </a:extLst>
          </p:cNvPr>
          <p:cNvSpPr>
            <a:spLocks noGrp="1"/>
          </p:cNvSpPr>
          <p:nvPr>
            <p:ph type="dt" sz="half" idx="10"/>
          </p:nvPr>
        </p:nvSpPr>
        <p:spPr>
          <a:xfrm>
            <a:off x="914400" y="6263126"/>
            <a:ext cx="2743200" cy="365125"/>
          </a:xfrm>
        </p:spPr>
        <p:txBody>
          <a:bodyPr/>
          <a:lstStyle>
            <a:lvl1pPr>
              <a:defRPr>
                <a:solidFill>
                  <a:schemeClr val="tx1"/>
                </a:solidFill>
              </a:defRPr>
            </a:lvl1pPr>
          </a:lstStyle>
          <a:p>
            <a:endParaRPr lang="en-GB" dirty="0"/>
          </a:p>
        </p:txBody>
      </p:sp>
      <p:sp>
        <p:nvSpPr>
          <p:cNvPr id="18" name="Footer Placeholder 4">
            <a:extLst>
              <a:ext uri="{FF2B5EF4-FFF2-40B4-BE49-F238E27FC236}">
                <a16:creationId xmlns:a16="http://schemas.microsoft.com/office/drawing/2014/main" id="{05E61234-69CC-624C-9251-A60D28902293}"/>
              </a:ext>
            </a:extLst>
          </p:cNvPr>
          <p:cNvSpPr>
            <a:spLocks noGrp="1"/>
          </p:cNvSpPr>
          <p:nvPr>
            <p:ph type="ftr" sz="quarter" idx="11"/>
          </p:nvPr>
        </p:nvSpPr>
        <p:spPr>
          <a:xfrm>
            <a:off x="6010603" y="6263126"/>
            <a:ext cx="2669628" cy="365125"/>
          </a:xfrm>
        </p:spPr>
        <p:txBody>
          <a:bodyPr/>
          <a:lstStyle>
            <a:lvl1pPr algn="ctr">
              <a:defRPr>
                <a:solidFill>
                  <a:schemeClr val="tx1"/>
                </a:solidFill>
              </a:defRPr>
            </a:lvl1pPr>
          </a:lstStyle>
          <a:p>
            <a:endParaRPr lang="en-GB" dirty="0"/>
          </a:p>
        </p:txBody>
      </p:sp>
      <p:sp>
        <p:nvSpPr>
          <p:cNvPr id="19" name="Slide Number Placeholder 5">
            <a:extLst>
              <a:ext uri="{FF2B5EF4-FFF2-40B4-BE49-F238E27FC236}">
                <a16:creationId xmlns:a16="http://schemas.microsoft.com/office/drawing/2014/main" id="{D137EFD0-1D22-1B43-8601-7A19AB569192}"/>
              </a:ext>
            </a:extLst>
          </p:cNvPr>
          <p:cNvSpPr>
            <a:spLocks noGrp="1"/>
          </p:cNvSpPr>
          <p:nvPr>
            <p:ph type="sldNum" sz="quarter" idx="12"/>
          </p:nvPr>
        </p:nvSpPr>
        <p:spPr>
          <a:xfrm>
            <a:off x="11033234" y="6263126"/>
            <a:ext cx="549166" cy="365125"/>
          </a:xfrm>
        </p:spPr>
        <p:txBody>
          <a:bodyPr/>
          <a:lstStyle>
            <a:lvl1pPr>
              <a:defRPr sz="1100" b="1">
                <a:solidFill>
                  <a:schemeClr val="tx1">
                    <a:lumMod val="50000"/>
                    <a:lumOff val="50000"/>
                  </a:schemeClr>
                </a:solidFill>
              </a:defRPr>
            </a:lvl1pPr>
          </a:lstStyle>
          <a:p>
            <a:fld id="{FEA5DA3C-575A-CF42-BD85-E3A94EE6EC19}" type="slidenum">
              <a:rPr lang="en-GB" smtClean="0"/>
              <a:pPr/>
              <a:t>‹#›</a:t>
            </a:fld>
            <a:endParaRPr lang="en-GB" dirty="0"/>
          </a:p>
        </p:txBody>
      </p:sp>
      <p:sp>
        <p:nvSpPr>
          <p:cNvPr id="44" name="Picture Placeholder 43">
            <a:extLst>
              <a:ext uri="{FF2B5EF4-FFF2-40B4-BE49-F238E27FC236}">
                <a16:creationId xmlns:a16="http://schemas.microsoft.com/office/drawing/2014/main" id="{224138A8-81AD-DABB-353C-822CBCFCD418}"/>
              </a:ext>
            </a:extLst>
          </p:cNvPr>
          <p:cNvSpPr>
            <a:spLocks noGrp="1"/>
          </p:cNvSpPr>
          <p:nvPr>
            <p:ph type="pic" sz="quarter" idx="13"/>
          </p:nvPr>
        </p:nvSpPr>
        <p:spPr>
          <a:xfrm>
            <a:off x="592931" y="216507"/>
            <a:ext cx="4881109" cy="3965575"/>
          </a:xfrm>
          <a:custGeom>
            <a:avLst/>
            <a:gdLst>
              <a:gd name="connsiteX0" fmla="*/ 1209752 w 4881109"/>
              <a:gd name="connsiteY0" fmla="*/ 0 h 3965575"/>
              <a:gd name="connsiteX1" fmla="*/ 4881109 w 4881109"/>
              <a:gd name="connsiteY1" fmla="*/ 0 h 3965575"/>
              <a:gd name="connsiteX2" fmla="*/ 4881109 w 4881109"/>
              <a:gd name="connsiteY2" fmla="*/ 1685971 h 3965575"/>
              <a:gd name="connsiteX3" fmla="*/ 4881109 w 4881109"/>
              <a:gd name="connsiteY3" fmla="*/ 3965574 h 3965575"/>
              <a:gd name="connsiteX4" fmla="*/ 4881109 w 4881109"/>
              <a:gd name="connsiteY4" fmla="*/ 3965575 h 3965575"/>
              <a:gd name="connsiteX5" fmla="*/ 1556323 w 4881109"/>
              <a:gd name="connsiteY5" fmla="*/ 3965575 h 3965575"/>
              <a:gd name="connsiteX6" fmla="*/ 1556323 w 4881109"/>
              <a:gd name="connsiteY6" fmla="*/ 3965574 h 3965575"/>
              <a:gd name="connsiteX7" fmla="*/ 0 w 4881109"/>
              <a:gd name="connsiteY7" fmla="*/ 3965574 h 3965575"/>
              <a:gd name="connsiteX8" fmla="*/ 0 w 4881109"/>
              <a:gd name="connsiteY8" fmla="*/ 1685971 h 3965575"/>
              <a:gd name="connsiteX9" fmla="*/ 139 w 4881109"/>
              <a:gd name="connsiteY9" fmla="*/ 1685971 h 3965575"/>
              <a:gd name="connsiteX10" fmla="*/ 177 w 4881109"/>
              <a:gd name="connsiteY10" fmla="*/ 1257593 h 3965575"/>
              <a:gd name="connsiteX11" fmla="*/ 1126852 w 4881109"/>
              <a:gd name="connsiteY11" fmla="*/ 6910 h 39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81109" h="3965575">
                <a:moveTo>
                  <a:pt x="1209752" y="0"/>
                </a:moveTo>
                <a:lnTo>
                  <a:pt x="4881109" y="0"/>
                </a:lnTo>
                <a:lnTo>
                  <a:pt x="4881109" y="1685971"/>
                </a:lnTo>
                <a:lnTo>
                  <a:pt x="4881109" y="3965574"/>
                </a:lnTo>
                <a:lnTo>
                  <a:pt x="4881109" y="3965575"/>
                </a:lnTo>
                <a:lnTo>
                  <a:pt x="1556323" y="3965575"/>
                </a:lnTo>
                <a:lnTo>
                  <a:pt x="1556323" y="3965574"/>
                </a:lnTo>
                <a:lnTo>
                  <a:pt x="0" y="3965574"/>
                </a:lnTo>
                <a:lnTo>
                  <a:pt x="0" y="1685971"/>
                </a:lnTo>
                <a:lnTo>
                  <a:pt x="139" y="1685971"/>
                </a:lnTo>
                <a:lnTo>
                  <a:pt x="177" y="1257593"/>
                </a:lnTo>
                <a:cubicBezTo>
                  <a:pt x="24109" y="518899"/>
                  <a:pt x="569607" y="78106"/>
                  <a:pt x="1126852" y="6910"/>
                </a:cubicBezTo>
                <a:close/>
              </a:path>
            </a:pathLst>
          </a:custGeom>
          <a:effectLst>
            <a:outerShdw blurRad="254000" dist="165100" dir="2700000" algn="tl" rotWithShape="0">
              <a:prstClr val="black">
                <a:alpha val="20000"/>
              </a:prstClr>
            </a:outerShdw>
          </a:effectLst>
        </p:spPr>
        <p:txBody>
          <a:bodyPr wrap="square">
            <a:noAutofit/>
          </a:bodyPr>
          <a:lstStyle>
            <a:lvl1pPr>
              <a:defRPr>
                <a:solidFill>
                  <a:srgbClr val="031530"/>
                </a:solidFill>
              </a:defRPr>
            </a:lvl1pPr>
          </a:lstStyle>
          <a:p>
            <a:r>
              <a:rPr lang="en-US" dirty="0"/>
              <a:t>Click icon to add picture</a:t>
            </a:r>
            <a:endParaRPr lang="en-GB" dirty="0"/>
          </a:p>
        </p:txBody>
      </p:sp>
      <p:pic>
        <p:nvPicPr>
          <p:cNvPr id="22" name="Picture 21" descr="Shape, circle&#10;&#10;Description automatically generated">
            <a:extLst>
              <a:ext uri="{FF2B5EF4-FFF2-40B4-BE49-F238E27FC236}">
                <a16:creationId xmlns:a16="http://schemas.microsoft.com/office/drawing/2014/main" id="{DB60E114-3E5B-AF30-47F7-6EAFDE5C9F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58465" cy="1133618"/>
          </a:xfrm>
          <a:prstGeom prst="rect">
            <a:avLst/>
          </a:prstGeom>
        </p:spPr>
      </p:pic>
      <p:sp>
        <p:nvSpPr>
          <p:cNvPr id="63" name="Picture Placeholder 62">
            <a:extLst>
              <a:ext uri="{FF2B5EF4-FFF2-40B4-BE49-F238E27FC236}">
                <a16:creationId xmlns:a16="http://schemas.microsoft.com/office/drawing/2014/main" id="{E8058EE1-927C-083F-D9F4-3294C7D0C4B8}"/>
              </a:ext>
            </a:extLst>
          </p:cNvPr>
          <p:cNvSpPr>
            <a:spLocks noGrp="1"/>
          </p:cNvSpPr>
          <p:nvPr>
            <p:ph type="pic" sz="quarter" idx="19"/>
          </p:nvPr>
        </p:nvSpPr>
        <p:spPr>
          <a:xfrm>
            <a:off x="6167090" y="216793"/>
            <a:ext cx="5415310" cy="1660037"/>
          </a:xfrm>
          <a:custGeom>
            <a:avLst/>
            <a:gdLst>
              <a:gd name="connsiteX0" fmla="*/ 1238164 w 5415310"/>
              <a:gd name="connsiteY0" fmla="*/ 0 h 1660037"/>
              <a:gd name="connsiteX1" fmla="*/ 2095577 w 5415310"/>
              <a:gd name="connsiteY1" fmla="*/ 459 h 1660037"/>
              <a:gd name="connsiteX2" fmla="*/ 4163455 w 5415310"/>
              <a:gd name="connsiteY2" fmla="*/ 459 h 1660037"/>
              <a:gd name="connsiteX3" fmla="*/ 4163455 w 5415310"/>
              <a:gd name="connsiteY3" fmla="*/ 0 h 1660037"/>
              <a:gd name="connsiteX4" fmla="*/ 5415310 w 5415310"/>
              <a:gd name="connsiteY4" fmla="*/ 0 h 1660037"/>
              <a:gd name="connsiteX5" fmla="*/ 5415310 w 5415310"/>
              <a:gd name="connsiteY5" fmla="*/ 1660037 h 1660037"/>
              <a:gd name="connsiteX6" fmla="*/ 0 w 5415310"/>
              <a:gd name="connsiteY6" fmla="*/ 1660037 h 1660037"/>
              <a:gd name="connsiteX7" fmla="*/ 35 w 5415310"/>
              <a:gd name="connsiteY7" fmla="*/ 1259973 h 1660037"/>
              <a:gd name="connsiteX8" fmla="*/ 1238164 w 5415310"/>
              <a:gd name="connsiteY8" fmla="*/ 0 h 166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5310" h="1660037">
                <a:moveTo>
                  <a:pt x="1238164" y="0"/>
                </a:moveTo>
                <a:lnTo>
                  <a:pt x="2095577" y="459"/>
                </a:lnTo>
                <a:lnTo>
                  <a:pt x="4163455" y="459"/>
                </a:lnTo>
                <a:lnTo>
                  <a:pt x="4163455" y="0"/>
                </a:lnTo>
                <a:lnTo>
                  <a:pt x="5415310" y="0"/>
                </a:lnTo>
                <a:lnTo>
                  <a:pt x="5415310" y="1660037"/>
                </a:lnTo>
                <a:lnTo>
                  <a:pt x="0" y="1660037"/>
                </a:lnTo>
                <a:lnTo>
                  <a:pt x="35" y="1259973"/>
                </a:lnTo>
                <a:cubicBezTo>
                  <a:pt x="25562" y="472033"/>
                  <a:pt x="644516" y="23037"/>
                  <a:pt x="1238164" y="0"/>
                </a:cubicBezTo>
                <a:close/>
              </a:path>
            </a:pathLst>
          </a:custGeom>
          <a:effectLst>
            <a:outerShdw blurRad="254000" dist="165100" dir="2700000" algn="tl" rotWithShape="0">
              <a:prstClr val="black">
                <a:alpha val="20000"/>
              </a:prstClr>
            </a:outerShdw>
          </a:effectLst>
        </p:spPr>
        <p:txBody>
          <a:bodyPr wrap="square">
            <a:noAutofit/>
          </a:bodyPr>
          <a:lstStyle>
            <a:lvl1pPr>
              <a:defRPr>
                <a:solidFill>
                  <a:srgbClr val="031530"/>
                </a:solidFill>
              </a:defRPr>
            </a:lvl1pPr>
          </a:lstStyle>
          <a:p>
            <a:r>
              <a:rPr lang="en-US" dirty="0"/>
              <a:t>Click icon to add picture</a:t>
            </a:r>
            <a:endParaRPr lang="en-GB" dirty="0"/>
          </a:p>
        </p:txBody>
      </p:sp>
      <p:pic>
        <p:nvPicPr>
          <p:cNvPr id="16" name="Picture 15" descr="Logo&#10;&#10;Description automatically generated">
            <a:extLst>
              <a:ext uri="{FF2B5EF4-FFF2-40B4-BE49-F238E27FC236}">
                <a16:creationId xmlns:a16="http://schemas.microsoft.com/office/drawing/2014/main" id="{E3602A83-30B9-09AB-5A4C-A5704F2CE4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9657" y="6102788"/>
            <a:ext cx="685800" cy="685800"/>
          </a:xfrm>
          <a:prstGeom prst="rect">
            <a:avLst/>
          </a:prstGeom>
        </p:spPr>
      </p:pic>
      <p:sp>
        <p:nvSpPr>
          <p:cNvPr id="31" name="Picture Placeholder 30">
            <a:extLst>
              <a:ext uri="{FF2B5EF4-FFF2-40B4-BE49-F238E27FC236}">
                <a16:creationId xmlns:a16="http://schemas.microsoft.com/office/drawing/2014/main" id="{6ABA2E78-7275-8BA8-F9F0-718CC8F16F55}"/>
              </a:ext>
            </a:extLst>
          </p:cNvPr>
          <p:cNvSpPr>
            <a:spLocks noGrp="1"/>
          </p:cNvSpPr>
          <p:nvPr>
            <p:ph type="pic" sz="quarter" idx="20"/>
          </p:nvPr>
        </p:nvSpPr>
        <p:spPr>
          <a:xfrm>
            <a:off x="6162273" y="2038723"/>
            <a:ext cx="5420127" cy="2290400"/>
          </a:xfrm>
          <a:custGeom>
            <a:avLst/>
            <a:gdLst>
              <a:gd name="connsiteX0" fmla="*/ 5420127 w 5420127"/>
              <a:gd name="connsiteY0" fmla="*/ 0 h 2290400"/>
              <a:gd name="connsiteX1" fmla="*/ 5420127 w 5420127"/>
              <a:gd name="connsiteY1" fmla="*/ 2290400 h 2290400"/>
              <a:gd name="connsiteX2" fmla="*/ 313 w 5420127"/>
              <a:gd name="connsiteY2" fmla="*/ 2290400 h 2290400"/>
              <a:gd name="connsiteX3" fmla="*/ 0 w 5420127"/>
              <a:gd name="connsiteY3" fmla="*/ 1220421 h 2290400"/>
              <a:gd name="connsiteX4" fmla="*/ 1250950 w 5420127"/>
              <a:gd name="connsiteY4" fmla="*/ 1221 h 229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0127" h="2290400">
                <a:moveTo>
                  <a:pt x="5420127" y="0"/>
                </a:moveTo>
                <a:lnTo>
                  <a:pt x="5420127" y="2290400"/>
                </a:lnTo>
                <a:lnTo>
                  <a:pt x="313" y="2290400"/>
                </a:lnTo>
                <a:cubicBezTo>
                  <a:pt x="209" y="1933740"/>
                  <a:pt x="104" y="1577081"/>
                  <a:pt x="0" y="1220421"/>
                </a:cubicBezTo>
                <a:cubicBezTo>
                  <a:pt x="36989" y="562666"/>
                  <a:pt x="538096" y="36350"/>
                  <a:pt x="1250950" y="1221"/>
                </a:cubicBezTo>
                <a:close/>
              </a:path>
            </a:pathLst>
          </a:custGeom>
        </p:spPr>
        <p:txBody>
          <a:bodyPr wrap="square">
            <a:noAutofit/>
          </a:bodyPr>
          <a:lstStyle/>
          <a:p>
            <a:endParaRPr lang="en-US" dirty="0"/>
          </a:p>
        </p:txBody>
      </p:sp>
      <p:sp>
        <p:nvSpPr>
          <p:cNvPr id="32" name="Picture Placeholder 31">
            <a:extLst>
              <a:ext uri="{FF2B5EF4-FFF2-40B4-BE49-F238E27FC236}">
                <a16:creationId xmlns:a16="http://schemas.microsoft.com/office/drawing/2014/main" id="{F384E2BE-78E2-2940-AE65-013120C5C679}"/>
              </a:ext>
            </a:extLst>
          </p:cNvPr>
          <p:cNvSpPr>
            <a:spLocks noGrp="1"/>
          </p:cNvSpPr>
          <p:nvPr>
            <p:ph type="pic" sz="quarter" idx="21"/>
          </p:nvPr>
        </p:nvSpPr>
        <p:spPr>
          <a:xfrm>
            <a:off x="609600" y="4332903"/>
            <a:ext cx="1627454" cy="1783264"/>
          </a:xfrm>
          <a:custGeom>
            <a:avLst/>
            <a:gdLst>
              <a:gd name="connsiteX0" fmla="*/ 1627454 w 1627454"/>
              <a:gd name="connsiteY0" fmla="*/ 0 h 1783264"/>
              <a:gd name="connsiteX1" fmla="*/ 1627454 w 1627454"/>
              <a:gd name="connsiteY1" fmla="*/ 1783264 h 1783264"/>
              <a:gd name="connsiteX2" fmla="*/ 225 w 1627454"/>
              <a:gd name="connsiteY2" fmla="*/ 1783264 h 1783264"/>
              <a:gd name="connsiteX3" fmla="*/ 0 w 1627454"/>
              <a:gd name="connsiteY3" fmla="*/ 558900 h 1783264"/>
              <a:gd name="connsiteX4" fmla="*/ 560784 w 1627454"/>
              <a:gd name="connsiteY4" fmla="*/ 497 h 1783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454" h="1783264">
                <a:moveTo>
                  <a:pt x="1627454" y="0"/>
                </a:moveTo>
                <a:lnTo>
                  <a:pt x="1627454" y="1783264"/>
                </a:lnTo>
                <a:lnTo>
                  <a:pt x="225" y="1783264"/>
                </a:lnTo>
                <a:lnTo>
                  <a:pt x="0" y="558900"/>
                </a:lnTo>
                <a:cubicBezTo>
                  <a:pt x="27384" y="252909"/>
                  <a:pt x="243681" y="13992"/>
                  <a:pt x="560784" y="497"/>
                </a:cubicBezTo>
                <a:close/>
              </a:path>
            </a:pathLst>
          </a:custGeom>
          <a:effectLst>
            <a:outerShdw blurRad="254000" dist="165100" dir="2700000" algn="tl" rotWithShape="0">
              <a:prstClr val="black">
                <a:alpha val="20000"/>
              </a:prstClr>
            </a:outerShdw>
          </a:effectLst>
        </p:spPr>
        <p:txBody>
          <a:bodyPr wrap="square">
            <a:noAutofit/>
          </a:bodyPr>
          <a:lstStyle>
            <a:lvl1pPr>
              <a:defRPr>
                <a:solidFill>
                  <a:srgbClr val="031530"/>
                </a:solidFill>
              </a:defRPr>
            </a:lvl1pPr>
          </a:lstStyle>
          <a:p>
            <a:r>
              <a:rPr lang="en-US" dirty="0"/>
              <a:t>Click icon to add picture</a:t>
            </a:r>
            <a:endParaRPr lang="en-GB" dirty="0"/>
          </a:p>
        </p:txBody>
      </p:sp>
      <p:sp>
        <p:nvSpPr>
          <p:cNvPr id="42" name="Picture Placeholder 41">
            <a:extLst>
              <a:ext uri="{FF2B5EF4-FFF2-40B4-BE49-F238E27FC236}">
                <a16:creationId xmlns:a16="http://schemas.microsoft.com/office/drawing/2014/main" id="{E0F9C4EF-850E-36A5-758C-BE309AE74915}"/>
              </a:ext>
            </a:extLst>
          </p:cNvPr>
          <p:cNvSpPr>
            <a:spLocks noGrp="1"/>
          </p:cNvSpPr>
          <p:nvPr>
            <p:ph type="pic" sz="quarter" idx="22"/>
          </p:nvPr>
        </p:nvSpPr>
        <p:spPr>
          <a:xfrm>
            <a:off x="2361248" y="4329040"/>
            <a:ext cx="1785396" cy="1787127"/>
          </a:xfrm>
          <a:custGeom>
            <a:avLst/>
            <a:gdLst>
              <a:gd name="connsiteX0" fmla="*/ 631031 w 1785396"/>
              <a:gd name="connsiteY0" fmla="*/ 0 h 1787127"/>
              <a:gd name="connsiteX1" fmla="*/ 1785396 w 1785396"/>
              <a:gd name="connsiteY1" fmla="*/ 2438 h 1787127"/>
              <a:gd name="connsiteX2" fmla="*/ 1785396 w 1785396"/>
              <a:gd name="connsiteY2" fmla="*/ 1787127 h 1787127"/>
              <a:gd name="connsiteX3" fmla="*/ 707 w 1785396"/>
              <a:gd name="connsiteY3" fmla="*/ 1787127 h 1787127"/>
              <a:gd name="connsiteX4" fmla="*/ 0 w 1785396"/>
              <a:gd name="connsiteY4" fmla="*/ 621506 h 1787127"/>
              <a:gd name="connsiteX5" fmla="*/ 631031 w 1785396"/>
              <a:gd name="connsiteY5" fmla="*/ 0 h 178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5396" h="1787127">
                <a:moveTo>
                  <a:pt x="631031" y="0"/>
                </a:moveTo>
                <a:lnTo>
                  <a:pt x="1785396" y="2438"/>
                </a:lnTo>
                <a:lnTo>
                  <a:pt x="1785396" y="1787127"/>
                </a:lnTo>
                <a:lnTo>
                  <a:pt x="707" y="1787127"/>
                </a:lnTo>
                <a:cubicBezTo>
                  <a:pt x="471" y="1398587"/>
                  <a:pt x="236" y="1010046"/>
                  <a:pt x="0" y="621506"/>
                </a:cubicBezTo>
                <a:cubicBezTo>
                  <a:pt x="21711" y="333177"/>
                  <a:pt x="269172" y="26978"/>
                  <a:pt x="631031" y="0"/>
                </a:cubicBezTo>
                <a:close/>
              </a:path>
            </a:pathLst>
          </a:custGeom>
        </p:spPr>
        <p:txBody>
          <a:bodyPr wrap="square">
            <a:noAutofit/>
          </a:bodyPr>
          <a:lstStyle/>
          <a:p>
            <a:endParaRPr lang="en-US" dirty="0"/>
          </a:p>
        </p:txBody>
      </p:sp>
      <p:sp>
        <p:nvSpPr>
          <p:cNvPr id="47" name="Picture Placeholder 46">
            <a:extLst>
              <a:ext uri="{FF2B5EF4-FFF2-40B4-BE49-F238E27FC236}">
                <a16:creationId xmlns:a16="http://schemas.microsoft.com/office/drawing/2014/main" id="{12944C0B-7A9D-830C-1E7B-5C0BD88A92E4}"/>
              </a:ext>
            </a:extLst>
          </p:cNvPr>
          <p:cNvSpPr>
            <a:spLocks noGrp="1"/>
          </p:cNvSpPr>
          <p:nvPr>
            <p:ph type="pic" sz="quarter" idx="23"/>
          </p:nvPr>
        </p:nvSpPr>
        <p:spPr>
          <a:xfrm>
            <a:off x="4261760" y="4329040"/>
            <a:ext cx="2367968" cy="1787127"/>
          </a:xfrm>
          <a:custGeom>
            <a:avLst/>
            <a:gdLst>
              <a:gd name="connsiteX0" fmla="*/ 631031 w 2367968"/>
              <a:gd name="connsiteY0" fmla="*/ 0 h 1787127"/>
              <a:gd name="connsiteX1" fmla="*/ 1748843 w 2367968"/>
              <a:gd name="connsiteY1" fmla="*/ 2361 h 1787127"/>
              <a:gd name="connsiteX2" fmla="*/ 1748843 w 2367968"/>
              <a:gd name="connsiteY2" fmla="*/ 0 h 1787127"/>
              <a:gd name="connsiteX3" fmla="*/ 2367968 w 2367968"/>
              <a:gd name="connsiteY3" fmla="*/ 0 h 1787127"/>
              <a:gd name="connsiteX4" fmla="*/ 2367968 w 2367968"/>
              <a:gd name="connsiteY4" fmla="*/ 1787127 h 1787127"/>
              <a:gd name="connsiteX5" fmla="*/ 1785396 w 2367968"/>
              <a:gd name="connsiteY5" fmla="*/ 1787127 h 1787127"/>
              <a:gd name="connsiteX6" fmla="*/ 1748843 w 2367968"/>
              <a:gd name="connsiteY6" fmla="*/ 1787127 h 1787127"/>
              <a:gd name="connsiteX7" fmla="*/ 707 w 2367968"/>
              <a:gd name="connsiteY7" fmla="*/ 1787127 h 1787127"/>
              <a:gd name="connsiteX8" fmla="*/ 0 w 2367968"/>
              <a:gd name="connsiteY8" fmla="*/ 621506 h 1787127"/>
              <a:gd name="connsiteX9" fmla="*/ 631031 w 2367968"/>
              <a:gd name="connsiteY9" fmla="*/ 0 h 178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7968" h="1787127">
                <a:moveTo>
                  <a:pt x="631031" y="0"/>
                </a:moveTo>
                <a:lnTo>
                  <a:pt x="1748843" y="2361"/>
                </a:lnTo>
                <a:lnTo>
                  <a:pt x="1748843" y="0"/>
                </a:lnTo>
                <a:lnTo>
                  <a:pt x="2367968" y="0"/>
                </a:lnTo>
                <a:lnTo>
                  <a:pt x="2367968" y="1787127"/>
                </a:lnTo>
                <a:lnTo>
                  <a:pt x="1785396" y="1787127"/>
                </a:lnTo>
                <a:lnTo>
                  <a:pt x="1748843" y="1787127"/>
                </a:lnTo>
                <a:lnTo>
                  <a:pt x="707" y="1787127"/>
                </a:lnTo>
                <a:cubicBezTo>
                  <a:pt x="471" y="1398587"/>
                  <a:pt x="236" y="1010046"/>
                  <a:pt x="0" y="621506"/>
                </a:cubicBezTo>
                <a:cubicBezTo>
                  <a:pt x="21711" y="333177"/>
                  <a:pt x="269172" y="26978"/>
                  <a:pt x="631031"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3666656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Pictures only">
    <p:bg>
      <p:bgPr>
        <a:solidFill>
          <a:schemeClr val="bg1"/>
        </a:solidFill>
        <a:effectLst/>
      </p:bgPr>
    </p:bg>
    <p:spTree>
      <p:nvGrpSpPr>
        <p:cNvPr id="1" name=""/>
        <p:cNvGrpSpPr/>
        <p:nvPr/>
      </p:nvGrpSpPr>
      <p:grpSpPr>
        <a:xfrm>
          <a:off x="0" y="0"/>
          <a:ext cx="0" cy="0"/>
          <a:chOff x="0" y="0"/>
          <a:chExt cx="0" cy="0"/>
        </a:xfrm>
      </p:grpSpPr>
      <p:sp>
        <p:nvSpPr>
          <p:cNvPr id="17" name="Date Placeholder 3">
            <a:extLst>
              <a:ext uri="{FF2B5EF4-FFF2-40B4-BE49-F238E27FC236}">
                <a16:creationId xmlns:a16="http://schemas.microsoft.com/office/drawing/2014/main" id="{8F357019-D2C4-3B4A-9F5E-D181AD3A755E}"/>
              </a:ext>
            </a:extLst>
          </p:cNvPr>
          <p:cNvSpPr>
            <a:spLocks noGrp="1"/>
          </p:cNvSpPr>
          <p:nvPr>
            <p:ph type="dt" sz="half" idx="10"/>
          </p:nvPr>
        </p:nvSpPr>
        <p:spPr>
          <a:xfrm>
            <a:off x="914400" y="6263126"/>
            <a:ext cx="2743200" cy="365125"/>
          </a:xfrm>
        </p:spPr>
        <p:txBody>
          <a:bodyPr/>
          <a:lstStyle>
            <a:lvl1pPr>
              <a:defRPr>
                <a:solidFill>
                  <a:schemeClr val="tx1"/>
                </a:solidFill>
              </a:defRPr>
            </a:lvl1pPr>
          </a:lstStyle>
          <a:p>
            <a:endParaRPr lang="en-GB" dirty="0"/>
          </a:p>
        </p:txBody>
      </p:sp>
      <p:sp>
        <p:nvSpPr>
          <p:cNvPr id="18" name="Footer Placeholder 4">
            <a:extLst>
              <a:ext uri="{FF2B5EF4-FFF2-40B4-BE49-F238E27FC236}">
                <a16:creationId xmlns:a16="http://schemas.microsoft.com/office/drawing/2014/main" id="{05E61234-69CC-624C-9251-A60D28902293}"/>
              </a:ext>
            </a:extLst>
          </p:cNvPr>
          <p:cNvSpPr>
            <a:spLocks noGrp="1"/>
          </p:cNvSpPr>
          <p:nvPr>
            <p:ph type="ftr" sz="quarter" idx="11"/>
          </p:nvPr>
        </p:nvSpPr>
        <p:spPr>
          <a:xfrm>
            <a:off x="6010603" y="6263126"/>
            <a:ext cx="2669628" cy="365125"/>
          </a:xfrm>
        </p:spPr>
        <p:txBody>
          <a:bodyPr/>
          <a:lstStyle>
            <a:lvl1pPr algn="ctr">
              <a:defRPr>
                <a:solidFill>
                  <a:schemeClr val="tx1"/>
                </a:solidFill>
              </a:defRPr>
            </a:lvl1pPr>
          </a:lstStyle>
          <a:p>
            <a:endParaRPr lang="en-GB" dirty="0"/>
          </a:p>
        </p:txBody>
      </p:sp>
      <p:sp>
        <p:nvSpPr>
          <p:cNvPr id="19" name="Slide Number Placeholder 5">
            <a:extLst>
              <a:ext uri="{FF2B5EF4-FFF2-40B4-BE49-F238E27FC236}">
                <a16:creationId xmlns:a16="http://schemas.microsoft.com/office/drawing/2014/main" id="{D137EFD0-1D22-1B43-8601-7A19AB569192}"/>
              </a:ext>
            </a:extLst>
          </p:cNvPr>
          <p:cNvSpPr>
            <a:spLocks noGrp="1"/>
          </p:cNvSpPr>
          <p:nvPr>
            <p:ph type="sldNum" sz="quarter" idx="12"/>
          </p:nvPr>
        </p:nvSpPr>
        <p:spPr>
          <a:xfrm>
            <a:off x="11033234" y="6263126"/>
            <a:ext cx="549166" cy="365125"/>
          </a:xfrm>
        </p:spPr>
        <p:txBody>
          <a:bodyPr/>
          <a:lstStyle>
            <a:lvl1pPr>
              <a:defRPr sz="1100" b="1">
                <a:solidFill>
                  <a:schemeClr val="tx1">
                    <a:lumMod val="50000"/>
                    <a:lumOff val="50000"/>
                  </a:schemeClr>
                </a:solidFill>
              </a:defRPr>
            </a:lvl1pPr>
          </a:lstStyle>
          <a:p>
            <a:fld id="{FEA5DA3C-575A-CF42-BD85-E3A94EE6EC19}" type="slidenum">
              <a:rPr lang="en-GB" smtClean="0"/>
              <a:pPr/>
              <a:t>‹#›</a:t>
            </a:fld>
            <a:endParaRPr lang="en-GB" dirty="0"/>
          </a:p>
        </p:txBody>
      </p:sp>
      <p:sp>
        <p:nvSpPr>
          <p:cNvPr id="44" name="Picture Placeholder 43">
            <a:extLst>
              <a:ext uri="{FF2B5EF4-FFF2-40B4-BE49-F238E27FC236}">
                <a16:creationId xmlns:a16="http://schemas.microsoft.com/office/drawing/2014/main" id="{224138A8-81AD-DABB-353C-822CBCFCD418}"/>
              </a:ext>
            </a:extLst>
          </p:cNvPr>
          <p:cNvSpPr>
            <a:spLocks noGrp="1"/>
          </p:cNvSpPr>
          <p:nvPr>
            <p:ph type="pic" sz="quarter" idx="13"/>
          </p:nvPr>
        </p:nvSpPr>
        <p:spPr>
          <a:xfrm>
            <a:off x="592931" y="216507"/>
            <a:ext cx="1745779" cy="1418329"/>
          </a:xfrm>
          <a:custGeom>
            <a:avLst/>
            <a:gdLst>
              <a:gd name="connsiteX0" fmla="*/ 1209752 w 4881109"/>
              <a:gd name="connsiteY0" fmla="*/ 0 h 3965575"/>
              <a:gd name="connsiteX1" fmla="*/ 4881109 w 4881109"/>
              <a:gd name="connsiteY1" fmla="*/ 0 h 3965575"/>
              <a:gd name="connsiteX2" fmla="*/ 4881109 w 4881109"/>
              <a:gd name="connsiteY2" fmla="*/ 1685971 h 3965575"/>
              <a:gd name="connsiteX3" fmla="*/ 4881109 w 4881109"/>
              <a:gd name="connsiteY3" fmla="*/ 3965574 h 3965575"/>
              <a:gd name="connsiteX4" fmla="*/ 4881109 w 4881109"/>
              <a:gd name="connsiteY4" fmla="*/ 3965575 h 3965575"/>
              <a:gd name="connsiteX5" fmla="*/ 1556323 w 4881109"/>
              <a:gd name="connsiteY5" fmla="*/ 3965575 h 3965575"/>
              <a:gd name="connsiteX6" fmla="*/ 1556323 w 4881109"/>
              <a:gd name="connsiteY6" fmla="*/ 3965574 h 3965575"/>
              <a:gd name="connsiteX7" fmla="*/ 0 w 4881109"/>
              <a:gd name="connsiteY7" fmla="*/ 3965574 h 3965575"/>
              <a:gd name="connsiteX8" fmla="*/ 0 w 4881109"/>
              <a:gd name="connsiteY8" fmla="*/ 1685971 h 3965575"/>
              <a:gd name="connsiteX9" fmla="*/ 139 w 4881109"/>
              <a:gd name="connsiteY9" fmla="*/ 1685971 h 3965575"/>
              <a:gd name="connsiteX10" fmla="*/ 177 w 4881109"/>
              <a:gd name="connsiteY10" fmla="*/ 1257593 h 3965575"/>
              <a:gd name="connsiteX11" fmla="*/ 1126852 w 4881109"/>
              <a:gd name="connsiteY11" fmla="*/ 6910 h 39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81109" h="3965575">
                <a:moveTo>
                  <a:pt x="1209752" y="0"/>
                </a:moveTo>
                <a:lnTo>
                  <a:pt x="4881109" y="0"/>
                </a:lnTo>
                <a:lnTo>
                  <a:pt x="4881109" y="1685971"/>
                </a:lnTo>
                <a:lnTo>
                  <a:pt x="4881109" y="3965574"/>
                </a:lnTo>
                <a:lnTo>
                  <a:pt x="4881109" y="3965575"/>
                </a:lnTo>
                <a:lnTo>
                  <a:pt x="1556323" y="3965575"/>
                </a:lnTo>
                <a:lnTo>
                  <a:pt x="1556323" y="3965574"/>
                </a:lnTo>
                <a:lnTo>
                  <a:pt x="0" y="3965574"/>
                </a:lnTo>
                <a:lnTo>
                  <a:pt x="0" y="1685971"/>
                </a:lnTo>
                <a:lnTo>
                  <a:pt x="139" y="1685971"/>
                </a:lnTo>
                <a:lnTo>
                  <a:pt x="177" y="1257593"/>
                </a:lnTo>
                <a:cubicBezTo>
                  <a:pt x="24109" y="518899"/>
                  <a:pt x="569607" y="78106"/>
                  <a:pt x="1126852" y="6910"/>
                </a:cubicBezTo>
                <a:close/>
              </a:path>
            </a:pathLst>
          </a:custGeom>
          <a:effectLst>
            <a:outerShdw blurRad="254000" dist="165100" dir="2700000" algn="tl" rotWithShape="0">
              <a:prstClr val="black">
                <a:alpha val="20000"/>
              </a:prstClr>
            </a:outerShdw>
          </a:effectLst>
        </p:spPr>
        <p:txBody>
          <a:bodyPr wrap="square">
            <a:noAutofit/>
          </a:bodyPr>
          <a:lstStyle>
            <a:lvl1pPr>
              <a:defRPr>
                <a:solidFill>
                  <a:srgbClr val="031530"/>
                </a:solidFill>
              </a:defRPr>
            </a:lvl1pPr>
          </a:lstStyle>
          <a:p>
            <a:r>
              <a:rPr lang="en-US" dirty="0"/>
              <a:t>Click icon to add picture</a:t>
            </a:r>
            <a:endParaRPr lang="en-GB" dirty="0"/>
          </a:p>
        </p:txBody>
      </p:sp>
      <p:pic>
        <p:nvPicPr>
          <p:cNvPr id="22" name="Picture 21" descr="Shape, circle&#10;&#10;Description automatically generated">
            <a:extLst>
              <a:ext uri="{FF2B5EF4-FFF2-40B4-BE49-F238E27FC236}">
                <a16:creationId xmlns:a16="http://schemas.microsoft.com/office/drawing/2014/main" id="{DB60E114-3E5B-AF30-47F7-6EAFDE5C9F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58465" cy="1133618"/>
          </a:xfrm>
          <a:prstGeom prst="rect">
            <a:avLst/>
          </a:prstGeom>
        </p:spPr>
      </p:pic>
      <p:sp>
        <p:nvSpPr>
          <p:cNvPr id="63" name="Picture Placeholder 62">
            <a:extLst>
              <a:ext uri="{FF2B5EF4-FFF2-40B4-BE49-F238E27FC236}">
                <a16:creationId xmlns:a16="http://schemas.microsoft.com/office/drawing/2014/main" id="{E8058EE1-927C-083F-D9F4-3294C7D0C4B8}"/>
              </a:ext>
            </a:extLst>
          </p:cNvPr>
          <p:cNvSpPr>
            <a:spLocks noGrp="1"/>
          </p:cNvSpPr>
          <p:nvPr>
            <p:ph type="pic" sz="quarter" idx="19"/>
          </p:nvPr>
        </p:nvSpPr>
        <p:spPr>
          <a:xfrm>
            <a:off x="6167090" y="216793"/>
            <a:ext cx="5415310" cy="1660037"/>
          </a:xfrm>
          <a:custGeom>
            <a:avLst/>
            <a:gdLst>
              <a:gd name="connsiteX0" fmla="*/ 1238164 w 5415310"/>
              <a:gd name="connsiteY0" fmla="*/ 0 h 1660037"/>
              <a:gd name="connsiteX1" fmla="*/ 2095577 w 5415310"/>
              <a:gd name="connsiteY1" fmla="*/ 459 h 1660037"/>
              <a:gd name="connsiteX2" fmla="*/ 4163455 w 5415310"/>
              <a:gd name="connsiteY2" fmla="*/ 459 h 1660037"/>
              <a:gd name="connsiteX3" fmla="*/ 4163455 w 5415310"/>
              <a:gd name="connsiteY3" fmla="*/ 0 h 1660037"/>
              <a:gd name="connsiteX4" fmla="*/ 5415310 w 5415310"/>
              <a:gd name="connsiteY4" fmla="*/ 0 h 1660037"/>
              <a:gd name="connsiteX5" fmla="*/ 5415310 w 5415310"/>
              <a:gd name="connsiteY5" fmla="*/ 1660037 h 1660037"/>
              <a:gd name="connsiteX6" fmla="*/ 0 w 5415310"/>
              <a:gd name="connsiteY6" fmla="*/ 1660037 h 1660037"/>
              <a:gd name="connsiteX7" fmla="*/ 35 w 5415310"/>
              <a:gd name="connsiteY7" fmla="*/ 1259973 h 1660037"/>
              <a:gd name="connsiteX8" fmla="*/ 1238164 w 5415310"/>
              <a:gd name="connsiteY8" fmla="*/ 0 h 166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5310" h="1660037">
                <a:moveTo>
                  <a:pt x="1238164" y="0"/>
                </a:moveTo>
                <a:lnTo>
                  <a:pt x="2095577" y="459"/>
                </a:lnTo>
                <a:lnTo>
                  <a:pt x="4163455" y="459"/>
                </a:lnTo>
                <a:lnTo>
                  <a:pt x="4163455" y="0"/>
                </a:lnTo>
                <a:lnTo>
                  <a:pt x="5415310" y="0"/>
                </a:lnTo>
                <a:lnTo>
                  <a:pt x="5415310" y="1660037"/>
                </a:lnTo>
                <a:lnTo>
                  <a:pt x="0" y="1660037"/>
                </a:lnTo>
                <a:lnTo>
                  <a:pt x="35" y="1259973"/>
                </a:lnTo>
                <a:cubicBezTo>
                  <a:pt x="25562" y="472033"/>
                  <a:pt x="644516" y="23037"/>
                  <a:pt x="1238164" y="0"/>
                </a:cubicBezTo>
                <a:close/>
              </a:path>
            </a:pathLst>
          </a:custGeom>
          <a:effectLst>
            <a:outerShdw blurRad="254000" dist="165100" dir="2700000" algn="tl" rotWithShape="0">
              <a:prstClr val="black">
                <a:alpha val="20000"/>
              </a:prstClr>
            </a:outerShdw>
          </a:effectLst>
        </p:spPr>
        <p:txBody>
          <a:bodyPr wrap="square">
            <a:noAutofit/>
          </a:bodyPr>
          <a:lstStyle>
            <a:lvl1pPr>
              <a:defRPr>
                <a:solidFill>
                  <a:srgbClr val="031530"/>
                </a:solidFill>
              </a:defRPr>
            </a:lvl1pPr>
          </a:lstStyle>
          <a:p>
            <a:r>
              <a:rPr lang="en-US" dirty="0"/>
              <a:t>Click icon to add picture</a:t>
            </a:r>
            <a:endParaRPr lang="en-GB" dirty="0"/>
          </a:p>
        </p:txBody>
      </p:sp>
      <p:pic>
        <p:nvPicPr>
          <p:cNvPr id="16" name="Picture 15" descr="Logo&#10;&#10;Description automatically generated">
            <a:extLst>
              <a:ext uri="{FF2B5EF4-FFF2-40B4-BE49-F238E27FC236}">
                <a16:creationId xmlns:a16="http://schemas.microsoft.com/office/drawing/2014/main" id="{E3602A83-30B9-09AB-5A4C-A5704F2CE4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9657" y="6102788"/>
            <a:ext cx="685800" cy="685800"/>
          </a:xfrm>
          <a:prstGeom prst="rect">
            <a:avLst/>
          </a:prstGeom>
        </p:spPr>
      </p:pic>
      <p:sp>
        <p:nvSpPr>
          <p:cNvPr id="31" name="Picture Placeholder 30">
            <a:extLst>
              <a:ext uri="{FF2B5EF4-FFF2-40B4-BE49-F238E27FC236}">
                <a16:creationId xmlns:a16="http://schemas.microsoft.com/office/drawing/2014/main" id="{6ABA2E78-7275-8BA8-F9F0-718CC8F16F55}"/>
              </a:ext>
            </a:extLst>
          </p:cNvPr>
          <p:cNvSpPr>
            <a:spLocks noGrp="1"/>
          </p:cNvSpPr>
          <p:nvPr>
            <p:ph type="pic" sz="quarter" idx="20"/>
          </p:nvPr>
        </p:nvSpPr>
        <p:spPr>
          <a:xfrm>
            <a:off x="6162273" y="2038723"/>
            <a:ext cx="5420127" cy="2290400"/>
          </a:xfrm>
          <a:custGeom>
            <a:avLst/>
            <a:gdLst>
              <a:gd name="connsiteX0" fmla="*/ 5420127 w 5420127"/>
              <a:gd name="connsiteY0" fmla="*/ 0 h 2290400"/>
              <a:gd name="connsiteX1" fmla="*/ 5420127 w 5420127"/>
              <a:gd name="connsiteY1" fmla="*/ 2290400 h 2290400"/>
              <a:gd name="connsiteX2" fmla="*/ 313 w 5420127"/>
              <a:gd name="connsiteY2" fmla="*/ 2290400 h 2290400"/>
              <a:gd name="connsiteX3" fmla="*/ 0 w 5420127"/>
              <a:gd name="connsiteY3" fmla="*/ 1220421 h 2290400"/>
              <a:gd name="connsiteX4" fmla="*/ 1250950 w 5420127"/>
              <a:gd name="connsiteY4" fmla="*/ 1221 h 229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0127" h="2290400">
                <a:moveTo>
                  <a:pt x="5420127" y="0"/>
                </a:moveTo>
                <a:lnTo>
                  <a:pt x="5420127" y="2290400"/>
                </a:lnTo>
                <a:lnTo>
                  <a:pt x="313" y="2290400"/>
                </a:lnTo>
                <a:cubicBezTo>
                  <a:pt x="209" y="1933740"/>
                  <a:pt x="104" y="1577081"/>
                  <a:pt x="0" y="1220421"/>
                </a:cubicBezTo>
                <a:cubicBezTo>
                  <a:pt x="36989" y="562666"/>
                  <a:pt x="538096" y="36350"/>
                  <a:pt x="1250950" y="1221"/>
                </a:cubicBezTo>
                <a:close/>
              </a:path>
            </a:pathLst>
          </a:custGeom>
        </p:spPr>
        <p:txBody>
          <a:bodyPr wrap="square">
            <a:noAutofit/>
          </a:bodyPr>
          <a:lstStyle/>
          <a:p>
            <a:endParaRPr lang="en-US" dirty="0"/>
          </a:p>
        </p:txBody>
      </p:sp>
      <p:sp>
        <p:nvSpPr>
          <p:cNvPr id="32" name="Picture Placeholder 31">
            <a:extLst>
              <a:ext uri="{FF2B5EF4-FFF2-40B4-BE49-F238E27FC236}">
                <a16:creationId xmlns:a16="http://schemas.microsoft.com/office/drawing/2014/main" id="{F384E2BE-78E2-2940-AE65-013120C5C679}"/>
              </a:ext>
            </a:extLst>
          </p:cNvPr>
          <p:cNvSpPr>
            <a:spLocks noGrp="1"/>
          </p:cNvSpPr>
          <p:nvPr>
            <p:ph type="pic" sz="quarter" idx="21"/>
          </p:nvPr>
        </p:nvSpPr>
        <p:spPr>
          <a:xfrm>
            <a:off x="609600" y="1781795"/>
            <a:ext cx="1627454" cy="1783264"/>
          </a:xfrm>
          <a:custGeom>
            <a:avLst/>
            <a:gdLst>
              <a:gd name="connsiteX0" fmla="*/ 1627454 w 1627454"/>
              <a:gd name="connsiteY0" fmla="*/ 0 h 1783264"/>
              <a:gd name="connsiteX1" fmla="*/ 1627454 w 1627454"/>
              <a:gd name="connsiteY1" fmla="*/ 1783264 h 1783264"/>
              <a:gd name="connsiteX2" fmla="*/ 225 w 1627454"/>
              <a:gd name="connsiteY2" fmla="*/ 1783264 h 1783264"/>
              <a:gd name="connsiteX3" fmla="*/ 0 w 1627454"/>
              <a:gd name="connsiteY3" fmla="*/ 558900 h 1783264"/>
              <a:gd name="connsiteX4" fmla="*/ 560784 w 1627454"/>
              <a:gd name="connsiteY4" fmla="*/ 497 h 1783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454" h="1783264">
                <a:moveTo>
                  <a:pt x="1627454" y="0"/>
                </a:moveTo>
                <a:lnTo>
                  <a:pt x="1627454" y="1783264"/>
                </a:lnTo>
                <a:lnTo>
                  <a:pt x="225" y="1783264"/>
                </a:lnTo>
                <a:lnTo>
                  <a:pt x="0" y="558900"/>
                </a:lnTo>
                <a:cubicBezTo>
                  <a:pt x="27384" y="252909"/>
                  <a:pt x="243681" y="13992"/>
                  <a:pt x="560784" y="497"/>
                </a:cubicBezTo>
                <a:close/>
              </a:path>
            </a:pathLst>
          </a:custGeom>
          <a:effectLst>
            <a:outerShdw blurRad="254000" dist="165100" dir="2700000" algn="tl" rotWithShape="0">
              <a:prstClr val="black">
                <a:alpha val="20000"/>
              </a:prstClr>
            </a:outerShdw>
          </a:effectLst>
        </p:spPr>
        <p:txBody>
          <a:bodyPr wrap="square">
            <a:noAutofit/>
          </a:bodyPr>
          <a:lstStyle>
            <a:lvl1pPr>
              <a:defRPr>
                <a:solidFill>
                  <a:srgbClr val="031530"/>
                </a:solidFill>
              </a:defRPr>
            </a:lvl1pPr>
          </a:lstStyle>
          <a:p>
            <a:r>
              <a:rPr lang="en-US" dirty="0"/>
              <a:t>Click icon to add picture</a:t>
            </a:r>
            <a:endParaRPr lang="en-GB" dirty="0"/>
          </a:p>
        </p:txBody>
      </p:sp>
      <p:sp>
        <p:nvSpPr>
          <p:cNvPr id="42" name="Picture Placeholder 41">
            <a:extLst>
              <a:ext uri="{FF2B5EF4-FFF2-40B4-BE49-F238E27FC236}">
                <a16:creationId xmlns:a16="http://schemas.microsoft.com/office/drawing/2014/main" id="{E0F9C4EF-850E-36A5-758C-BE309AE74915}"/>
              </a:ext>
            </a:extLst>
          </p:cNvPr>
          <p:cNvSpPr>
            <a:spLocks noGrp="1"/>
          </p:cNvSpPr>
          <p:nvPr>
            <p:ph type="pic" sz="quarter" idx="22"/>
          </p:nvPr>
        </p:nvSpPr>
        <p:spPr>
          <a:xfrm>
            <a:off x="2361248" y="4329040"/>
            <a:ext cx="1785396" cy="1787127"/>
          </a:xfrm>
          <a:custGeom>
            <a:avLst/>
            <a:gdLst>
              <a:gd name="connsiteX0" fmla="*/ 631031 w 1785396"/>
              <a:gd name="connsiteY0" fmla="*/ 0 h 1787127"/>
              <a:gd name="connsiteX1" fmla="*/ 1785396 w 1785396"/>
              <a:gd name="connsiteY1" fmla="*/ 2438 h 1787127"/>
              <a:gd name="connsiteX2" fmla="*/ 1785396 w 1785396"/>
              <a:gd name="connsiteY2" fmla="*/ 1787127 h 1787127"/>
              <a:gd name="connsiteX3" fmla="*/ 707 w 1785396"/>
              <a:gd name="connsiteY3" fmla="*/ 1787127 h 1787127"/>
              <a:gd name="connsiteX4" fmla="*/ 0 w 1785396"/>
              <a:gd name="connsiteY4" fmla="*/ 621506 h 1787127"/>
              <a:gd name="connsiteX5" fmla="*/ 631031 w 1785396"/>
              <a:gd name="connsiteY5" fmla="*/ 0 h 178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5396" h="1787127">
                <a:moveTo>
                  <a:pt x="631031" y="0"/>
                </a:moveTo>
                <a:lnTo>
                  <a:pt x="1785396" y="2438"/>
                </a:lnTo>
                <a:lnTo>
                  <a:pt x="1785396" y="1787127"/>
                </a:lnTo>
                <a:lnTo>
                  <a:pt x="707" y="1787127"/>
                </a:lnTo>
                <a:cubicBezTo>
                  <a:pt x="471" y="1398587"/>
                  <a:pt x="236" y="1010046"/>
                  <a:pt x="0" y="621506"/>
                </a:cubicBezTo>
                <a:cubicBezTo>
                  <a:pt x="21711" y="333177"/>
                  <a:pt x="269172" y="26978"/>
                  <a:pt x="631031" y="0"/>
                </a:cubicBezTo>
                <a:close/>
              </a:path>
            </a:pathLst>
          </a:custGeom>
        </p:spPr>
        <p:txBody>
          <a:bodyPr wrap="square">
            <a:noAutofit/>
          </a:bodyPr>
          <a:lstStyle/>
          <a:p>
            <a:endParaRPr lang="en-US" dirty="0"/>
          </a:p>
        </p:txBody>
      </p:sp>
      <p:sp>
        <p:nvSpPr>
          <p:cNvPr id="47" name="Picture Placeholder 46">
            <a:extLst>
              <a:ext uri="{FF2B5EF4-FFF2-40B4-BE49-F238E27FC236}">
                <a16:creationId xmlns:a16="http://schemas.microsoft.com/office/drawing/2014/main" id="{12944C0B-7A9D-830C-1E7B-5C0BD88A92E4}"/>
              </a:ext>
            </a:extLst>
          </p:cNvPr>
          <p:cNvSpPr>
            <a:spLocks noGrp="1"/>
          </p:cNvSpPr>
          <p:nvPr>
            <p:ph type="pic" sz="quarter" idx="23"/>
          </p:nvPr>
        </p:nvSpPr>
        <p:spPr>
          <a:xfrm>
            <a:off x="4261760" y="4329040"/>
            <a:ext cx="2367968" cy="1787127"/>
          </a:xfrm>
          <a:custGeom>
            <a:avLst/>
            <a:gdLst>
              <a:gd name="connsiteX0" fmla="*/ 631031 w 2367968"/>
              <a:gd name="connsiteY0" fmla="*/ 0 h 1787127"/>
              <a:gd name="connsiteX1" fmla="*/ 1748843 w 2367968"/>
              <a:gd name="connsiteY1" fmla="*/ 2361 h 1787127"/>
              <a:gd name="connsiteX2" fmla="*/ 1748843 w 2367968"/>
              <a:gd name="connsiteY2" fmla="*/ 0 h 1787127"/>
              <a:gd name="connsiteX3" fmla="*/ 2367968 w 2367968"/>
              <a:gd name="connsiteY3" fmla="*/ 0 h 1787127"/>
              <a:gd name="connsiteX4" fmla="*/ 2367968 w 2367968"/>
              <a:gd name="connsiteY4" fmla="*/ 1787127 h 1787127"/>
              <a:gd name="connsiteX5" fmla="*/ 1785396 w 2367968"/>
              <a:gd name="connsiteY5" fmla="*/ 1787127 h 1787127"/>
              <a:gd name="connsiteX6" fmla="*/ 1748843 w 2367968"/>
              <a:gd name="connsiteY6" fmla="*/ 1787127 h 1787127"/>
              <a:gd name="connsiteX7" fmla="*/ 707 w 2367968"/>
              <a:gd name="connsiteY7" fmla="*/ 1787127 h 1787127"/>
              <a:gd name="connsiteX8" fmla="*/ 0 w 2367968"/>
              <a:gd name="connsiteY8" fmla="*/ 621506 h 1787127"/>
              <a:gd name="connsiteX9" fmla="*/ 631031 w 2367968"/>
              <a:gd name="connsiteY9" fmla="*/ 0 h 178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7968" h="1787127">
                <a:moveTo>
                  <a:pt x="631031" y="0"/>
                </a:moveTo>
                <a:lnTo>
                  <a:pt x="1748843" y="2361"/>
                </a:lnTo>
                <a:lnTo>
                  <a:pt x="1748843" y="0"/>
                </a:lnTo>
                <a:lnTo>
                  <a:pt x="2367968" y="0"/>
                </a:lnTo>
                <a:lnTo>
                  <a:pt x="2367968" y="1787127"/>
                </a:lnTo>
                <a:lnTo>
                  <a:pt x="1785396" y="1787127"/>
                </a:lnTo>
                <a:lnTo>
                  <a:pt x="1748843" y="1787127"/>
                </a:lnTo>
                <a:lnTo>
                  <a:pt x="707" y="1787127"/>
                </a:lnTo>
                <a:cubicBezTo>
                  <a:pt x="471" y="1398587"/>
                  <a:pt x="236" y="1010046"/>
                  <a:pt x="0" y="621506"/>
                </a:cubicBezTo>
                <a:cubicBezTo>
                  <a:pt x="21711" y="333177"/>
                  <a:pt x="269172" y="26978"/>
                  <a:pt x="631031"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1186929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D3940DB0-40AD-F64A-98A9-4DE1E726E221}"/>
              </a:ext>
            </a:extLst>
          </p:cNvPr>
          <p:cNvSpPr>
            <a:spLocks noGrp="1"/>
          </p:cNvSpPr>
          <p:nvPr>
            <p:ph type="sldNum" sz="quarter" idx="12"/>
          </p:nvPr>
        </p:nvSpPr>
        <p:spPr>
          <a:xfrm>
            <a:off x="11033234" y="6263126"/>
            <a:ext cx="549166" cy="365125"/>
          </a:xfrm>
        </p:spPr>
        <p:txBody>
          <a:bodyPr/>
          <a:lstStyle>
            <a:lvl1pPr>
              <a:defRPr sz="1100" b="1">
                <a:solidFill>
                  <a:schemeClr val="tx1">
                    <a:lumMod val="50000"/>
                    <a:lumOff val="50000"/>
                  </a:schemeClr>
                </a:solidFill>
              </a:defRPr>
            </a:lvl1pPr>
          </a:lstStyle>
          <a:p>
            <a:fld id="{D59C6C06-AE23-5E4F-9A17-3EC4411F23ED}" type="slidenum">
              <a:rPr lang="en-GB" smtClean="0"/>
              <a:pPr/>
              <a:t>‹#›</a:t>
            </a:fld>
            <a:endParaRPr lang="en-GB" dirty="0"/>
          </a:p>
        </p:txBody>
      </p:sp>
      <p:pic>
        <p:nvPicPr>
          <p:cNvPr id="9" name="Picture 8" descr="Shape, circle&#10;&#10;Description automatically generated">
            <a:extLst>
              <a:ext uri="{FF2B5EF4-FFF2-40B4-BE49-F238E27FC236}">
                <a16:creationId xmlns:a16="http://schemas.microsoft.com/office/drawing/2014/main" id="{9A6D6EE1-0475-6CDD-387C-169F97D2C8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58465" cy="1133618"/>
          </a:xfrm>
          <a:prstGeom prst="rect">
            <a:avLst/>
          </a:prstGeom>
        </p:spPr>
      </p:pic>
      <p:pic>
        <p:nvPicPr>
          <p:cNvPr id="5" name="Picture 4" descr="Logo&#10;&#10;Description automatically generated">
            <a:extLst>
              <a:ext uri="{FF2B5EF4-FFF2-40B4-BE49-F238E27FC236}">
                <a16:creationId xmlns:a16="http://schemas.microsoft.com/office/drawing/2014/main" id="{A229EF80-372D-97F1-E232-D600CC59DF6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9657" y="6102788"/>
            <a:ext cx="685800" cy="685800"/>
          </a:xfrm>
          <a:prstGeom prst="rect">
            <a:avLst/>
          </a:prstGeom>
        </p:spPr>
      </p:pic>
    </p:spTree>
    <p:extLst>
      <p:ext uri="{BB962C8B-B14F-4D97-AF65-F5344CB8AC3E}">
        <p14:creationId xmlns:p14="http://schemas.microsoft.com/office/powerpoint/2010/main" val="4258151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ABB997-DED6-0441-BC7C-151BBB09F29A}"/>
              </a:ext>
            </a:extLst>
          </p:cNvPr>
          <p:cNvSpPr>
            <a:spLocks noGrp="1"/>
          </p:cNvSpPr>
          <p:nvPr>
            <p:ph idx="1"/>
          </p:nvPr>
        </p:nvSpPr>
        <p:spPr>
          <a:xfrm>
            <a:off x="5183188" y="1690134"/>
            <a:ext cx="6399212" cy="3803650"/>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E6247F7-D1D6-E346-A30C-99B3C1201BF1}"/>
              </a:ext>
            </a:extLst>
          </p:cNvPr>
          <p:cNvSpPr>
            <a:spLocks noGrp="1"/>
          </p:cNvSpPr>
          <p:nvPr>
            <p:ph type="body" sz="half" idx="2"/>
          </p:nvPr>
        </p:nvSpPr>
        <p:spPr>
          <a:xfrm>
            <a:off x="609600" y="1690134"/>
            <a:ext cx="3932237" cy="313932"/>
          </a:xfrm>
        </p:spPr>
        <p:txBody>
          <a:bodyPr>
            <a:sp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Slide Number Placeholder 5">
            <a:extLst>
              <a:ext uri="{FF2B5EF4-FFF2-40B4-BE49-F238E27FC236}">
                <a16:creationId xmlns:a16="http://schemas.microsoft.com/office/drawing/2014/main" id="{C9B741D4-1AE8-4445-BD61-C8417305E303}"/>
              </a:ext>
            </a:extLst>
          </p:cNvPr>
          <p:cNvSpPr>
            <a:spLocks noGrp="1"/>
          </p:cNvSpPr>
          <p:nvPr>
            <p:ph type="sldNum" sz="quarter" idx="12"/>
          </p:nvPr>
        </p:nvSpPr>
        <p:spPr>
          <a:xfrm>
            <a:off x="11033234" y="6263126"/>
            <a:ext cx="549166" cy="365125"/>
          </a:xfrm>
        </p:spPr>
        <p:txBody>
          <a:bodyPr/>
          <a:lstStyle>
            <a:lvl1pPr>
              <a:defRPr sz="1100" b="1">
                <a:solidFill>
                  <a:schemeClr val="tx1">
                    <a:lumMod val="50000"/>
                    <a:lumOff val="50000"/>
                  </a:schemeClr>
                </a:solidFill>
              </a:defRPr>
            </a:lvl1pPr>
          </a:lstStyle>
          <a:p>
            <a:fld id="{FEA5DA3C-575A-CF42-BD85-E3A94EE6EC19}" type="slidenum">
              <a:rPr lang="en-GB" smtClean="0"/>
              <a:pPr/>
              <a:t>‹#›</a:t>
            </a:fld>
            <a:endParaRPr lang="en-GB" dirty="0"/>
          </a:p>
        </p:txBody>
      </p:sp>
      <p:pic>
        <p:nvPicPr>
          <p:cNvPr id="10" name="Picture 9" descr="Shape, circle&#10;&#10;Description automatically generated">
            <a:extLst>
              <a:ext uri="{FF2B5EF4-FFF2-40B4-BE49-F238E27FC236}">
                <a16:creationId xmlns:a16="http://schemas.microsoft.com/office/drawing/2014/main" id="{4DE458A0-180E-FE02-EABA-A168BEC5FC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58465" cy="1133618"/>
          </a:xfrm>
          <a:prstGeom prst="rect">
            <a:avLst/>
          </a:prstGeom>
        </p:spPr>
      </p:pic>
      <p:sp>
        <p:nvSpPr>
          <p:cNvPr id="17" name="Title 10">
            <a:extLst>
              <a:ext uri="{FF2B5EF4-FFF2-40B4-BE49-F238E27FC236}">
                <a16:creationId xmlns:a16="http://schemas.microsoft.com/office/drawing/2014/main" id="{1B921A25-300D-6A27-4728-E5E32A750500}"/>
              </a:ext>
            </a:extLst>
          </p:cNvPr>
          <p:cNvSpPr>
            <a:spLocks noGrp="1"/>
          </p:cNvSpPr>
          <p:nvPr>
            <p:ph type="title" hasCustomPrompt="1"/>
          </p:nvPr>
        </p:nvSpPr>
        <p:spPr>
          <a:xfrm>
            <a:off x="609600" y="527941"/>
            <a:ext cx="10972800" cy="550527"/>
          </a:xfrm>
        </p:spPr>
        <p:txBody>
          <a:bodyPr/>
          <a:lstStyle>
            <a:lvl1pPr>
              <a:defRPr>
                <a:solidFill>
                  <a:srgbClr val="0968B1"/>
                </a:solidFill>
              </a:defRPr>
            </a:lvl1pPr>
          </a:lstStyle>
          <a:p>
            <a:r>
              <a:rPr lang="en-US"/>
              <a:t>CLICK TO EDIT TITLE</a:t>
            </a:r>
            <a:endParaRPr lang="en-VN"/>
          </a:p>
        </p:txBody>
      </p:sp>
      <p:sp>
        <p:nvSpPr>
          <p:cNvPr id="18" name="Subtitle 2">
            <a:extLst>
              <a:ext uri="{FF2B5EF4-FFF2-40B4-BE49-F238E27FC236}">
                <a16:creationId xmlns:a16="http://schemas.microsoft.com/office/drawing/2014/main" id="{2C50C713-A746-4464-FC19-28292FE66AEE}"/>
              </a:ext>
            </a:extLst>
          </p:cNvPr>
          <p:cNvSpPr>
            <a:spLocks noGrp="1"/>
          </p:cNvSpPr>
          <p:nvPr>
            <p:ph type="subTitle" idx="22" hasCustomPrompt="1"/>
          </p:nvPr>
        </p:nvSpPr>
        <p:spPr>
          <a:xfrm>
            <a:off x="609600" y="1022037"/>
            <a:ext cx="10972800" cy="369332"/>
          </a:xfrm>
        </p:spPr>
        <p:txBody>
          <a:bodyPr anchor="t">
            <a:spAutoFit/>
          </a:bodyPr>
          <a:lstStyle>
            <a:lvl1pPr marL="0" indent="0" algn="l">
              <a:buNone/>
              <a:defRPr sz="2000" b="1" i="0">
                <a:solidFill>
                  <a:schemeClr val="accent2"/>
                </a:solidFill>
                <a:latin typeface="Gotham" pitchFamily="50" charset="0"/>
                <a:cs typeface="Gotham"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9" name="Picture 8" descr="Logo&#10;&#10;Description automatically generated">
            <a:extLst>
              <a:ext uri="{FF2B5EF4-FFF2-40B4-BE49-F238E27FC236}">
                <a16:creationId xmlns:a16="http://schemas.microsoft.com/office/drawing/2014/main" id="{8D390DB3-9523-C4BF-7478-4FA399CEAD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9657" y="6102788"/>
            <a:ext cx="685800" cy="685800"/>
          </a:xfrm>
          <a:prstGeom prst="rect">
            <a:avLst/>
          </a:prstGeom>
        </p:spPr>
      </p:pic>
    </p:spTree>
    <p:extLst>
      <p:ext uri="{BB962C8B-B14F-4D97-AF65-F5344CB8AC3E}">
        <p14:creationId xmlns:p14="http://schemas.microsoft.com/office/powerpoint/2010/main" val="2541885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FF88BD8-569A-1942-B91E-E010EB464F09}"/>
              </a:ext>
            </a:extLst>
          </p:cNvPr>
          <p:cNvSpPr>
            <a:spLocks noGrp="1"/>
          </p:cNvSpPr>
          <p:nvPr>
            <p:ph type="body" sz="half" idx="2"/>
          </p:nvPr>
        </p:nvSpPr>
        <p:spPr>
          <a:xfrm>
            <a:off x="609600" y="1690134"/>
            <a:ext cx="3932237" cy="313932"/>
          </a:xfrm>
        </p:spPr>
        <p:txBody>
          <a:bodyPr>
            <a:sp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Content Placeholder 11">
            <a:extLst>
              <a:ext uri="{FF2B5EF4-FFF2-40B4-BE49-F238E27FC236}">
                <a16:creationId xmlns:a16="http://schemas.microsoft.com/office/drawing/2014/main" id="{3059DDD3-7AAD-484C-9D10-DFAAA4B12FCD}"/>
              </a:ext>
            </a:extLst>
          </p:cNvPr>
          <p:cNvSpPr>
            <a:spLocks noGrp="1"/>
          </p:cNvSpPr>
          <p:nvPr>
            <p:ph sz="quarter" idx="18" hasCustomPrompt="1"/>
          </p:nvPr>
        </p:nvSpPr>
        <p:spPr>
          <a:xfrm>
            <a:off x="5411786" y="5890273"/>
            <a:ext cx="2743200" cy="263525"/>
          </a:xfrm>
        </p:spPr>
        <p:txBody>
          <a:bodyPr>
            <a:noAutofit/>
          </a:bodyPr>
          <a:lstStyle>
            <a:lvl1pPr marL="0" indent="0">
              <a:buNone/>
              <a:defRPr sz="1200">
                <a:solidFill>
                  <a:schemeClr val="tx1"/>
                </a:solidFill>
              </a:defRPr>
            </a:lvl1pPr>
          </a:lstStyle>
          <a:p>
            <a:pPr lvl="0"/>
            <a:r>
              <a:rPr lang="en-US"/>
              <a:t>Description</a:t>
            </a:r>
            <a:endParaRPr lang="en-GB"/>
          </a:p>
        </p:txBody>
      </p:sp>
      <p:sp>
        <p:nvSpPr>
          <p:cNvPr id="18" name="Slide Number Placeholder 5">
            <a:extLst>
              <a:ext uri="{FF2B5EF4-FFF2-40B4-BE49-F238E27FC236}">
                <a16:creationId xmlns:a16="http://schemas.microsoft.com/office/drawing/2014/main" id="{BB281BE2-105A-FC45-BABA-0E6357800331}"/>
              </a:ext>
            </a:extLst>
          </p:cNvPr>
          <p:cNvSpPr>
            <a:spLocks noGrp="1"/>
          </p:cNvSpPr>
          <p:nvPr>
            <p:ph type="sldNum" sz="quarter" idx="12"/>
          </p:nvPr>
        </p:nvSpPr>
        <p:spPr>
          <a:xfrm>
            <a:off x="11033234" y="6263126"/>
            <a:ext cx="549166" cy="365125"/>
          </a:xfrm>
        </p:spPr>
        <p:txBody>
          <a:bodyPr/>
          <a:lstStyle>
            <a:lvl1pPr>
              <a:defRPr sz="1100" b="1">
                <a:solidFill>
                  <a:schemeClr val="tx1">
                    <a:lumMod val="50000"/>
                    <a:lumOff val="50000"/>
                  </a:schemeClr>
                </a:solidFill>
              </a:defRPr>
            </a:lvl1pPr>
          </a:lstStyle>
          <a:p>
            <a:fld id="{FEA5DA3C-575A-CF42-BD85-E3A94EE6EC19}" type="slidenum">
              <a:rPr lang="en-GB" smtClean="0"/>
              <a:pPr/>
              <a:t>‹#›</a:t>
            </a:fld>
            <a:endParaRPr lang="en-GB" dirty="0"/>
          </a:p>
        </p:txBody>
      </p:sp>
      <p:sp>
        <p:nvSpPr>
          <p:cNvPr id="26" name="Picture Placeholder 25">
            <a:extLst>
              <a:ext uri="{FF2B5EF4-FFF2-40B4-BE49-F238E27FC236}">
                <a16:creationId xmlns:a16="http://schemas.microsoft.com/office/drawing/2014/main" id="{64F80DAD-A2EC-C95A-67BE-C3490E92E4C2}"/>
              </a:ext>
            </a:extLst>
          </p:cNvPr>
          <p:cNvSpPr>
            <a:spLocks noGrp="1"/>
          </p:cNvSpPr>
          <p:nvPr>
            <p:ph type="pic" sz="quarter" idx="13"/>
          </p:nvPr>
        </p:nvSpPr>
        <p:spPr>
          <a:xfrm>
            <a:off x="5411786" y="1693265"/>
            <a:ext cx="6170614" cy="4041090"/>
          </a:xfrm>
          <a:custGeom>
            <a:avLst/>
            <a:gdLst>
              <a:gd name="connsiteX0" fmla="*/ 1470637 w 6170614"/>
              <a:gd name="connsiteY0" fmla="*/ 0 h 4041090"/>
              <a:gd name="connsiteX1" fmla="*/ 3709443 w 6170614"/>
              <a:gd name="connsiteY1" fmla="*/ 0 h 4041090"/>
              <a:gd name="connsiteX2" fmla="*/ 4303488 w 6170614"/>
              <a:gd name="connsiteY2" fmla="*/ 318 h 4041090"/>
              <a:gd name="connsiteX3" fmla="*/ 4303488 w 6170614"/>
              <a:gd name="connsiteY3" fmla="*/ 0 h 4041090"/>
              <a:gd name="connsiteX4" fmla="*/ 6170614 w 6170614"/>
              <a:gd name="connsiteY4" fmla="*/ 0 h 4041090"/>
              <a:gd name="connsiteX5" fmla="*/ 6170614 w 6170614"/>
              <a:gd name="connsiteY5" fmla="*/ 3119770 h 4041090"/>
              <a:gd name="connsiteX6" fmla="*/ 6170614 w 6170614"/>
              <a:gd name="connsiteY6" fmla="*/ 4041090 h 4041090"/>
              <a:gd name="connsiteX7" fmla="*/ 4303488 w 6170614"/>
              <a:gd name="connsiteY7" fmla="*/ 4041090 h 4041090"/>
              <a:gd name="connsiteX8" fmla="*/ 0 w 6170614"/>
              <a:gd name="connsiteY8" fmla="*/ 4041090 h 4041090"/>
              <a:gd name="connsiteX9" fmla="*/ 0 w 6170614"/>
              <a:gd name="connsiteY9" fmla="*/ 3966306 h 4041090"/>
              <a:gd name="connsiteX10" fmla="*/ 0 w 6170614"/>
              <a:gd name="connsiteY10" fmla="*/ 3119770 h 4041090"/>
              <a:gd name="connsiteX11" fmla="*/ 74 w 6170614"/>
              <a:gd name="connsiteY11" fmla="*/ 3119770 h 4041090"/>
              <a:gd name="connsiteX12" fmla="*/ 215 w 6170614"/>
              <a:gd name="connsiteY12" fmla="*/ 1509712 h 4041090"/>
              <a:gd name="connsiteX13" fmla="*/ 1351274 w 6170614"/>
              <a:gd name="connsiteY13" fmla="*/ 9949 h 404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70614" h="4041090">
                <a:moveTo>
                  <a:pt x="1470637" y="0"/>
                </a:moveTo>
                <a:lnTo>
                  <a:pt x="3709443" y="0"/>
                </a:lnTo>
                <a:lnTo>
                  <a:pt x="4303488" y="318"/>
                </a:lnTo>
                <a:lnTo>
                  <a:pt x="4303488" y="0"/>
                </a:lnTo>
                <a:lnTo>
                  <a:pt x="6170614" y="0"/>
                </a:lnTo>
                <a:lnTo>
                  <a:pt x="6170614" y="3119770"/>
                </a:lnTo>
                <a:lnTo>
                  <a:pt x="6170614" y="4041090"/>
                </a:lnTo>
                <a:lnTo>
                  <a:pt x="4303488" y="4041090"/>
                </a:lnTo>
                <a:lnTo>
                  <a:pt x="0" y="4041090"/>
                </a:lnTo>
                <a:lnTo>
                  <a:pt x="0" y="3966306"/>
                </a:lnTo>
                <a:lnTo>
                  <a:pt x="0" y="3119770"/>
                </a:lnTo>
                <a:lnTo>
                  <a:pt x="74" y="3119770"/>
                </a:lnTo>
                <a:lnTo>
                  <a:pt x="215" y="1509712"/>
                </a:lnTo>
                <a:cubicBezTo>
                  <a:pt x="28913" y="623903"/>
                  <a:pt x="683050" y="95324"/>
                  <a:pt x="1351274" y="9949"/>
                </a:cubicBezTo>
                <a:close/>
              </a:path>
            </a:pathLst>
          </a:custGeom>
          <a:effectLst>
            <a:outerShdw blurRad="254000" dist="165100" dir="2700000" algn="tl" rotWithShape="0">
              <a:prstClr val="black">
                <a:alpha val="20000"/>
              </a:prstClr>
            </a:outerShdw>
          </a:effectLst>
        </p:spPr>
        <p:txBody>
          <a:bodyPr wrap="square">
            <a:noAutofit/>
          </a:bodyPr>
          <a:lstStyle>
            <a:lvl1pPr>
              <a:defRPr>
                <a:solidFill>
                  <a:srgbClr val="031530"/>
                </a:solidFill>
              </a:defRPr>
            </a:lvl1pPr>
          </a:lstStyle>
          <a:p>
            <a:r>
              <a:rPr lang="en-US" dirty="0"/>
              <a:t>Click icon to add picture</a:t>
            </a:r>
            <a:endParaRPr lang="en-GB" dirty="0"/>
          </a:p>
        </p:txBody>
      </p:sp>
      <p:pic>
        <p:nvPicPr>
          <p:cNvPr id="14" name="Picture 13" descr="Shape, circle&#10;&#10;Description automatically generated">
            <a:extLst>
              <a:ext uri="{FF2B5EF4-FFF2-40B4-BE49-F238E27FC236}">
                <a16:creationId xmlns:a16="http://schemas.microsoft.com/office/drawing/2014/main" id="{AA689A9D-B97D-E5CE-CA1F-CE5B6F2E85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58465" cy="1133618"/>
          </a:xfrm>
          <a:prstGeom prst="rect">
            <a:avLst/>
          </a:prstGeom>
        </p:spPr>
      </p:pic>
      <p:sp>
        <p:nvSpPr>
          <p:cNvPr id="27" name="Title 10">
            <a:extLst>
              <a:ext uri="{FF2B5EF4-FFF2-40B4-BE49-F238E27FC236}">
                <a16:creationId xmlns:a16="http://schemas.microsoft.com/office/drawing/2014/main" id="{8EFA1087-255D-56EE-4F1E-F7F40E519EB1}"/>
              </a:ext>
            </a:extLst>
          </p:cNvPr>
          <p:cNvSpPr>
            <a:spLocks noGrp="1"/>
          </p:cNvSpPr>
          <p:nvPr>
            <p:ph type="title" hasCustomPrompt="1"/>
          </p:nvPr>
        </p:nvSpPr>
        <p:spPr>
          <a:xfrm>
            <a:off x="609600" y="527941"/>
            <a:ext cx="10972800" cy="550527"/>
          </a:xfrm>
        </p:spPr>
        <p:txBody>
          <a:bodyPr/>
          <a:lstStyle>
            <a:lvl1pPr>
              <a:defRPr>
                <a:solidFill>
                  <a:srgbClr val="0968B1"/>
                </a:solidFill>
              </a:defRPr>
            </a:lvl1pPr>
          </a:lstStyle>
          <a:p>
            <a:r>
              <a:rPr lang="en-US"/>
              <a:t>CLICK TO EDIT TITLE</a:t>
            </a:r>
            <a:endParaRPr lang="en-VN"/>
          </a:p>
        </p:txBody>
      </p:sp>
      <p:sp>
        <p:nvSpPr>
          <p:cNvPr id="28" name="Subtitle 2">
            <a:extLst>
              <a:ext uri="{FF2B5EF4-FFF2-40B4-BE49-F238E27FC236}">
                <a16:creationId xmlns:a16="http://schemas.microsoft.com/office/drawing/2014/main" id="{DFE3BABB-279C-4C47-2EE7-AD12D9AA5B48}"/>
              </a:ext>
            </a:extLst>
          </p:cNvPr>
          <p:cNvSpPr>
            <a:spLocks noGrp="1"/>
          </p:cNvSpPr>
          <p:nvPr>
            <p:ph type="subTitle" idx="22" hasCustomPrompt="1"/>
          </p:nvPr>
        </p:nvSpPr>
        <p:spPr>
          <a:xfrm>
            <a:off x="609600" y="1022037"/>
            <a:ext cx="10972800" cy="369332"/>
          </a:xfrm>
        </p:spPr>
        <p:txBody>
          <a:bodyPr anchor="t">
            <a:spAutoFit/>
          </a:bodyPr>
          <a:lstStyle>
            <a:lvl1pPr marL="0" indent="0" algn="l">
              <a:buNone/>
              <a:defRPr sz="2000" b="1" i="0">
                <a:solidFill>
                  <a:schemeClr val="accent2"/>
                </a:solidFill>
                <a:latin typeface="Gotham" pitchFamily="50" charset="0"/>
                <a:cs typeface="Gotham"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0" name="Picture 9" descr="Logo&#10;&#10;Description automatically generated">
            <a:extLst>
              <a:ext uri="{FF2B5EF4-FFF2-40B4-BE49-F238E27FC236}">
                <a16:creationId xmlns:a16="http://schemas.microsoft.com/office/drawing/2014/main" id="{02C9D087-693E-321B-63BB-29791BF8E8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9657" y="6102788"/>
            <a:ext cx="685800" cy="685800"/>
          </a:xfrm>
          <a:prstGeom prst="rect">
            <a:avLst/>
          </a:prstGeom>
        </p:spPr>
      </p:pic>
    </p:spTree>
    <p:extLst>
      <p:ext uri="{BB962C8B-B14F-4D97-AF65-F5344CB8AC3E}">
        <p14:creationId xmlns:p14="http://schemas.microsoft.com/office/powerpoint/2010/main" val="2294806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0BFE1FA-D29B-6E40-AFA0-6F9E061E597C}"/>
              </a:ext>
            </a:extLst>
          </p:cNvPr>
          <p:cNvSpPr>
            <a:spLocks noGrp="1"/>
          </p:cNvSpPr>
          <p:nvPr>
            <p:ph type="ctrTitle"/>
          </p:nvPr>
        </p:nvSpPr>
        <p:spPr>
          <a:xfrm>
            <a:off x="831925" y="1615872"/>
            <a:ext cx="5264075" cy="1754326"/>
          </a:xfrm>
        </p:spPr>
        <p:txBody>
          <a:bodyPr wrap="square" lIns="0" rIns="0" anchor="b">
            <a:spAutoFit/>
          </a:bodyPr>
          <a:lstStyle>
            <a:lvl1pPr algn="l">
              <a:defRPr sz="4000">
                <a:solidFill>
                  <a:schemeClr val="bg1"/>
                </a:solidFill>
                <a:latin typeface="CONTHRAX HEAVY" panose="020B0907020201080204" pitchFamily="34" charset="0"/>
              </a:defRPr>
            </a:lvl1pPr>
          </a:lstStyle>
          <a:p>
            <a:r>
              <a:rPr lang="en-US"/>
              <a:t>Click to edit Master title style</a:t>
            </a:r>
            <a:endParaRPr lang="en-GB"/>
          </a:p>
        </p:txBody>
      </p:sp>
      <p:sp>
        <p:nvSpPr>
          <p:cNvPr id="4" name="Subtitle 2">
            <a:extLst>
              <a:ext uri="{FF2B5EF4-FFF2-40B4-BE49-F238E27FC236}">
                <a16:creationId xmlns:a16="http://schemas.microsoft.com/office/drawing/2014/main" id="{641B987D-C373-694A-891D-379081EF46D7}"/>
              </a:ext>
            </a:extLst>
          </p:cNvPr>
          <p:cNvSpPr>
            <a:spLocks noGrp="1"/>
          </p:cNvSpPr>
          <p:nvPr>
            <p:ph type="subTitle" idx="1"/>
          </p:nvPr>
        </p:nvSpPr>
        <p:spPr>
          <a:xfrm>
            <a:off x="831925" y="3724729"/>
            <a:ext cx="5264075" cy="369332"/>
          </a:xfrm>
        </p:spPr>
        <p:txBody>
          <a:bodyPr wrap="square" lIns="0" rIns="0" anchor="t">
            <a:spAutoFit/>
          </a:bodyPr>
          <a:lstStyle>
            <a:lvl1pPr marL="0" indent="0" algn="l">
              <a:buNone/>
              <a:defRPr sz="2000" b="0" i="0">
                <a:solidFill>
                  <a:schemeClr val="bg1"/>
                </a:solidFill>
                <a:latin typeface="GOTHAM-MEDIUM" panose="0200050405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5" name="Straight Connector 4">
            <a:extLst>
              <a:ext uri="{FF2B5EF4-FFF2-40B4-BE49-F238E27FC236}">
                <a16:creationId xmlns:a16="http://schemas.microsoft.com/office/drawing/2014/main" id="{21239518-E82F-D54F-AD9A-A645C1EC4BED}"/>
              </a:ext>
            </a:extLst>
          </p:cNvPr>
          <p:cNvCxnSpPr>
            <a:cxnSpLocks/>
          </p:cNvCxnSpPr>
          <p:nvPr/>
        </p:nvCxnSpPr>
        <p:spPr>
          <a:xfrm>
            <a:off x="831925" y="3513074"/>
            <a:ext cx="5264075" cy="0"/>
          </a:xfrm>
          <a:prstGeom prst="line">
            <a:avLst/>
          </a:prstGeom>
          <a:ln w="22225">
            <a:solidFill>
              <a:schemeClr val="bg1"/>
            </a:solidFill>
          </a:ln>
        </p:spPr>
        <p:style>
          <a:lnRef idx="2">
            <a:schemeClr val="accent6"/>
          </a:lnRef>
          <a:fillRef idx="0">
            <a:schemeClr val="accent6"/>
          </a:fillRef>
          <a:effectRef idx="1">
            <a:schemeClr val="accent6"/>
          </a:effectRef>
          <a:fontRef idx="minor">
            <a:schemeClr val="tx1"/>
          </a:fontRef>
        </p:style>
      </p:cxnSp>
      <p:sp>
        <p:nvSpPr>
          <p:cNvPr id="8" name="Rectangle 7">
            <a:extLst>
              <a:ext uri="{FF2B5EF4-FFF2-40B4-BE49-F238E27FC236}">
                <a16:creationId xmlns:a16="http://schemas.microsoft.com/office/drawing/2014/main" id="{F48AFDAC-F377-C946-B76E-B8EFA672E96A}"/>
              </a:ext>
            </a:extLst>
          </p:cNvPr>
          <p:cNvSpPr/>
          <p:nvPr/>
        </p:nvSpPr>
        <p:spPr>
          <a:xfrm>
            <a:off x="821986" y="4513003"/>
            <a:ext cx="1513490" cy="2984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 Placeholder 29">
            <a:extLst>
              <a:ext uri="{FF2B5EF4-FFF2-40B4-BE49-F238E27FC236}">
                <a16:creationId xmlns:a16="http://schemas.microsoft.com/office/drawing/2014/main" id="{9D0D107F-9BBA-E04E-B6C6-ABD5A8EA623E}"/>
              </a:ext>
            </a:extLst>
          </p:cNvPr>
          <p:cNvSpPr>
            <a:spLocks noGrp="1"/>
          </p:cNvSpPr>
          <p:nvPr>
            <p:ph type="body" sz="quarter" idx="13" hasCustomPrompt="1"/>
          </p:nvPr>
        </p:nvSpPr>
        <p:spPr>
          <a:xfrm>
            <a:off x="831925" y="4513004"/>
            <a:ext cx="1513490" cy="298423"/>
          </a:xfrm>
        </p:spPr>
        <p:txBody>
          <a:bodyPr anchor="ctr">
            <a:normAutofit/>
          </a:bodyPr>
          <a:lstStyle>
            <a:lvl1pPr marL="0" indent="0">
              <a:buNone/>
              <a:defRPr sz="1800">
                <a:solidFill>
                  <a:schemeClr val="bg1"/>
                </a:solidFill>
              </a:defRPr>
            </a:lvl1pPr>
          </a:lstStyle>
          <a:p>
            <a:pPr lvl="0"/>
            <a:r>
              <a:rPr lang="en-US"/>
              <a:t>Date</a:t>
            </a:r>
            <a:endParaRPr lang="en-GB"/>
          </a:p>
        </p:txBody>
      </p:sp>
      <p:pic>
        <p:nvPicPr>
          <p:cNvPr id="9" name="Picture 8">
            <a:extLst>
              <a:ext uri="{FF2B5EF4-FFF2-40B4-BE49-F238E27FC236}">
                <a16:creationId xmlns:a16="http://schemas.microsoft.com/office/drawing/2014/main" id="{AB0F496D-1AC1-A740-A19D-5BE2D1810111}"/>
              </a:ext>
            </a:extLst>
          </p:cNvPr>
          <p:cNvPicPr>
            <a:picLocks noChangeAspect="1"/>
          </p:cNvPicPr>
          <p:nvPr/>
        </p:nvPicPr>
        <p:blipFill>
          <a:blip r:embed="rId3"/>
          <a:srcRect/>
          <a:stretch/>
        </p:blipFill>
        <p:spPr>
          <a:xfrm>
            <a:off x="679655" y="5382569"/>
            <a:ext cx="2283920" cy="1143324"/>
          </a:xfrm>
          <a:prstGeom prst="rect">
            <a:avLst/>
          </a:prstGeom>
        </p:spPr>
      </p:pic>
      <p:pic>
        <p:nvPicPr>
          <p:cNvPr id="18" name="Content Placeholder 2" descr="Shape, circle&#10;&#10;Description automatically generated">
            <a:extLst>
              <a:ext uri="{FF2B5EF4-FFF2-40B4-BE49-F238E27FC236}">
                <a16:creationId xmlns:a16="http://schemas.microsoft.com/office/drawing/2014/main" id="{B6294A66-DFD1-10AD-82D9-3A36C35A58B3}"/>
              </a:ext>
            </a:extLst>
          </p:cNvPr>
          <p:cNvPicPr>
            <a:picLocks noChangeAspect="1"/>
          </p:cNvPicPr>
          <p:nvPr userDrawn="1"/>
        </p:nvPicPr>
        <p:blipFill>
          <a:blip r:embed="rId4"/>
          <a:stretch>
            <a:fillRect/>
          </a:stretch>
        </p:blipFill>
        <p:spPr>
          <a:xfrm>
            <a:off x="0" y="0"/>
            <a:ext cx="1132485" cy="1133618"/>
          </a:xfrm>
          <a:prstGeom prst="rect">
            <a:avLst/>
          </a:prstGeom>
        </p:spPr>
      </p:pic>
    </p:spTree>
    <p:extLst>
      <p:ext uri="{BB962C8B-B14F-4D97-AF65-F5344CB8AC3E}">
        <p14:creationId xmlns:p14="http://schemas.microsoft.com/office/powerpoint/2010/main" val="2625424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chemeClr val="bg1"/>
        </a:solidFill>
        <a:effectLst/>
      </p:bgPr>
    </p:bg>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9EB75758-DFBE-1249-9D9F-215466ECADBE}"/>
              </a:ext>
            </a:extLst>
          </p:cNvPr>
          <p:cNvSpPr>
            <a:spLocks noGrp="1"/>
          </p:cNvSpPr>
          <p:nvPr>
            <p:ph type="body" orient="vert" idx="1"/>
          </p:nvPr>
        </p:nvSpPr>
        <p:spPr>
          <a:xfrm>
            <a:off x="9500805" y="1690133"/>
            <a:ext cx="2081595" cy="4412655"/>
          </a:xfrm>
        </p:spPr>
        <p:txBody>
          <a:bodyPr vert="eaVert" wrap="square">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Slide Number Placeholder 5">
            <a:extLst>
              <a:ext uri="{FF2B5EF4-FFF2-40B4-BE49-F238E27FC236}">
                <a16:creationId xmlns:a16="http://schemas.microsoft.com/office/drawing/2014/main" id="{A489F0F9-DF42-2D4D-928D-490640AA2117}"/>
              </a:ext>
            </a:extLst>
          </p:cNvPr>
          <p:cNvSpPr>
            <a:spLocks noGrp="1"/>
          </p:cNvSpPr>
          <p:nvPr>
            <p:ph type="sldNum" sz="quarter" idx="12"/>
          </p:nvPr>
        </p:nvSpPr>
        <p:spPr>
          <a:xfrm>
            <a:off x="11033234" y="6263126"/>
            <a:ext cx="549166" cy="365125"/>
          </a:xfrm>
        </p:spPr>
        <p:txBody>
          <a:bodyPr/>
          <a:lstStyle>
            <a:lvl1pPr>
              <a:defRPr sz="1100" b="1">
                <a:solidFill>
                  <a:schemeClr val="tx1">
                    <a:lumMod val="50000"/>
                    <a:lumOff val="50000"/>
                  </a:schemeClr>
                </a:solidFill>
              </a:defRPr>
            </a:lvl1pPr>
          </a:lstStyle>
          <a:p>
            <a:fld id="{FEA5DA3C-575A-CF42-BD85-E3A94EE6EC19}" type="slidenum">
              <a:rPr lang="en-GB" smtClean="0"/>
              <a:pPr/>
              <a:t>‹#›</a:t>
            </a:fld>
            <a:endParaRPr lang="en-GB" dirty="0"/>
          </a:p>
        </p:txBody>
      </p:sp>
      <p:pic>
        <p:nvPicPr>
          <p:cNvPr id="10" name="Picture 9" descr="Shape, circle&#10;&#10;Description automatically generated">
            <a:extLst>
              <a:ext uri="{FF2B5EF4-FFF2-40B4-BE49-F238E27FC236}">
                <a16:creationId xmlns:a16="http://schemas.microsoft.com/office/drawing/2014/main" id="{9B03D931-27A7-879A-98B8-3E35EA68F7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58465" cy="1133618"/>
          </a:xfrm>
          <a:prstGeom prst="rect">
            <a:avLst/>
          </a:prstGeom>
        </p:spPr>
      </p:pic>
      <p:sp>
        <p:nvSpPr>
          <p:cNvPr id="13" name="Title 10">
            <a:extLst>
              <a:ext uri="{FF2B5EF4-FFF2-40B4-BE49-F238E27FC236}">
                <a16:creationId xmlns:a16="http://schemas.microsoft.com/office/drawing/2014/main" id="{6A106206-8E91-0CFF-D692-935DB734AF82}"/>
              </a:ext>
            </a:extLst>
          </p:cNvPr>
          <p:cNvSpPr>
            <a:spLocks noGrp="1"/>
          </p:cNvSpPr>
          <p:nvPr>
            <p:ph type="title" hasCustomPrompt="1"/>
          </p:nvPr>
        </p:nvSpPr>
        <p:spPr>
          <a:xfrm>
            <a:off x="609600" y="527941"/>
            <a:ext cx="10972800" cy="550527"/>
          </a:xfrm>
        </p:spPr>
        <p:txBody>
          <a:bodyPr/>
          <a:lstStyle>
            <a:lvl1pPr>
              <a:defRPr>
                <a:solidFill>
                  <a:srgbClr val="0968B1"/>
                </a:solidFill>
              </a:defRPr>
            </a:lvl1pPr>
          </a:lstStyle>
          <a:p>
            <a:r>
              <a:rPr lang="en-US"/>
              <a:t>CLICK TO EDIT TITLE</a:t>
            </a:r>
            <a:endParaRPr lang="en-VN"/>
          </a:p>
        </p:txBody>
      </p:sp>
      <p:sp>
        <p:nvSpPr>
          <p:cNvPr id="14" name="Subtitle 2">
            <a:extLst>
              <a:ext uri="{FF2B5EF4-FFF2-40B4-BE49-F238E27FC236}">
                <a16:creationId xmlns:a16="http://schemas.microsoft.com/office/drawing/2014/main" id="{3D178F64-63A7-6E3E-C05F-4D510AA501E3}"/>
              </a:ext>
            </a:extLst>
          </p:cNvPr>
          <p:cNvSpPr>
            <a:spLocks noGrp="1"/>
          </p:cNvSpPr>
          <p:nvPr>
            <p:ph type="subTitle" idx="22" hasCustomPrompt="1"/>
          </p:nvPr>
        </p:nvSpPr>
        <p:spPr>
          <a:xfrm>
            <a:off x="609600" y="1022037"/>
            <a:ext cx="10972800" cy="369332"/>
          </a:xfrm>
        </p:spPr>
        <p:txBody>
          <a:bodyPr anchor="t">
            <a:spAutoFit/>
          </a:bodyPr>
          <a:lstStyle>
            <a:lvl1pPr marL="0" indent="0" algn="l">
              <a:buNone/>
              <a:defRPr sz="2000" b="1" i="0">
                <a:solidFill>
                  <a:schemeClr val="accent2"/>
                </a:solidFill>
                <a:latin typeface="Gotham" pitchFamily="50" charset="0"/>
                <a:cs typeface="Gotham"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9" name="Picture 8" descr="Logo&#10;&#10;Description automatically generated">
            <a:extLst>
              <a:ext uri="{FF2B5EF4-FFF2-40B4-BE49-F238E27FC236}">
                <a16:creationId xmlns:a16="http://schemas.microsoft.com/office/drawing/2014/main" id="{C8BA13DD-0A23-8E90-C20E-757F571F960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9657" y="6102788"/>
            <a:ext cx="685800" cy="685800"/>
          </a:xfrm>
          <a:prstGeom prst="rect">
            <a:avLst/>
          </a:prstGeom>
        </p:spPr>
      </p:pic>
    </p:spTree>
    <p:extLst>
      <p:ext uri="{BB962C8B-B14F-4D97-AF65-F5344CB8AC3E}">
        <p14:creationId xmlns:p14="http://schemas.microsoft.com/office/powerpoint/2010/main" val="1963089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solidFill>
          <a:schemeClr val="bg1"/>
        </a:solidFill>
        <a:effectLst/>
      </p:bgPr>
    </p:bg>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91A43765-50B9-F346-81EF-078E9F78BBB9}"/>
              </a:ext>
            </a:extLst>
          </p:cNvPr>
          <p:cNvSpPr>
            <a:spLocks noGrp="1"/>
          </p:cNvSpPr>
          <p:nvPr>
            <p:ph type="sldNum" sz="quarter" idx="12"/>
          </p:nvPr>
        </p:nvSpPr>
        <p:spPr>
          <a:xfrm>
            <a:off x="11033234" y="6263126"/>
            <a:ext cx="549166" cy="365125"/>
          </a:xfrm>
        </p:spPr>
        <p:txBody>
          <a:bodyPr/>
          <a:lstStyle>
            <a:lvl1pPr>
              <a:defRPr sz="1100" b="1">
                <a:solidFill>
                  <a:schemeClr val="tx1">
                    <a:lumMod val="50000"/>
                    <a:lumOff val="50000"/>
                  </a:schemeClr>
                </a:solidFill>
              </a:defRPr>
            </a:lvl1pPr>
          </a:lstStyle>
          <a:p>
            <a:fld id="{FEA5DA3C-575A-CF42-BD85-E3A94EE6EC19}" type="slidenum">
              <a:rPr lang="en-GB" smtClean="0"/>
              <a:pPr/>
              <a:t>‹#›</a:t>
            </a:fld>
            <a:endParaRPr lang="en-GB" dirty="0"/>
          </a:p>
        </p:txBody>
      </p:sp>
      <p:pic>
        <p:nvPicPr>
          <p:cNvPr id="8" name="Picture 7" descr="Logo&#10;&#10;Description automatically generated">
            <a:extLst>
              <a:ext uri="{FF2B5EF4-FFF2-40B4-BE49-F238E27FC236}">
                <a16:creationId xmlns:a16="http://schemas.microsoft.com/office/drawing/2014/main" id="{C343BFBE-823F-1BC3-E2D1-5060A3ADB9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657" y="6102788"/>
            <a:ext cx="685800" cy="685800"/>
          </a:xfrm>
          <a:prstGeom prst="rect">
            <a:avLst/>
          </a:prstGeom>
        </p:spPr>
      </p:pic>
      <p:sp>
        <p:nvSpPr>
          <p:cNvPr id="16" name="Title 10">
            <a:extLst>
              <a:ext uri="{FF2B5EF4-FFF2-40B4-BE49-F238E27FC236}">
                <a16:creationId xmlns:a16="http://schemas.microsoft.com/office/drawing/2014/main" id="{A9F638E0-59C3-DE85-BDAC-4017BE4CE042}"/>
              </a:ext>
            </a:extLst>
          </p:cNvPr>
          <p:cNvSpPr>
            <a:spLocks noGrp="1"/>
          </p:cNvSpPr>
          <p:nvPr>
            <p:ph type="title" hasCustomPrompt="1"/>
          </p:nvPr>
        </p:nvSpPr>
        <p:spPr>
          <a:xfrm>
            <a:off x="609600" y="527941"/>
            <a:ext cx="10972800" cy="550527"/>
          </a:xfrm>
        </p:spPr>
        <p:txBody>
          <a:bodyPr/>
          <a:lstStyle>
            <a:lvl1pPr>
              <a:defRPr>
                <a:solidFill>
                  <a:srgbClr val="0968B1"/>
                </a:solidFill>
              </a:defRPr>
            </a:lvl1pPr>
          </a:lstStyle>
          <a:p>
            <a:r>
              <a:rPr lang="en-US"/>
              <a:t>CLICK TO EDIT TITLE</a:t>
            </a:r>
            <a:endParaRPr lang="en-VN"/>
          </a:p>
        </p:txBody>
      </p:sp>
      <p:sp>
        <p:nvSpPr>
          <p:cNvPr id="17" name="Subtitle 2">
            <a:extLst>
              <a:ext uri="{FF2B5EF4-FFF2-40B4-BE49-F238E27FC236}">
                <a16:creationId xmlns:a16="http://schemas.microsoft.com/office/drawing/2014/main" id="{DEA6406F-347E-55E2-B321-2789038A8974}"/>
              </a:ext>
            </a:extLst>
          </p:cNvPr>
          <p:cNvSpPr>
            <a:spLocks noGrp="1"/>
          </p:cNvSpPr>
          <p:nvPr>
            <p:ph type="subTitle" idx="22" hasCustomPrompt="1"/>
          </p:nvPr>
        </p:nvSpPr>
        <p:spPr>
          <a:xfrm>
            <a:off x="609600" y="1022037"/>
            <a:ext cx="10972800" cy="369332"/>
          </a:xfrm>
        </p:spPr>
        <p:txBody>
          <a:bodyPr anchor="t">
            <a:spAutoFit/>
          </a:bodyPr>
          <a:lstStyle>
            <a:lvl1pPr marL="0" indent="0" algn="l">
              <a:buNone/>
              <a:defRPr sz="2000" b="1" i="0">
                <a:solidFill>
                  <a:schemeClr val="accent2"/>
                </a:solidFill>
                <a:latin typeface="Gotham" pitchFamily="50" charset="0"/>
                <a:cs typeface="Gotham"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descr="Shape, circle&#10;&#10;Description automatically generated">
            <a:extLst>
              <a:ext uri="{FF2B5EF4-FFF2-40B4-BE49-F238E27FC236}">
                <a16:creationId xmlns:a16="http://schemas.microsoft.com/office/drawing/2014/main" id="{490EF264-D5B5-378F-0299-2EF4195F4F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58465" cy="1133618"/>
          </a:xfrm>
          <a:prstGeom prst="rect">
            <a:avLst/>
          </a:prstGeom>
        </p:spPr>
      </p:pic>
    </p:spTree>
    <p:extLst>
      <p:ext uri="{BB962C8B-B14F-4D97-AF65-F5344CB8AC3E}">
        <p14:creationId xmlns:p14="http://schemas.microsoft.com/office/powerpoint/2010/main" val="4117981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E1725"/>
        </a:solidFill>
        <a:effectLst/>
      </p:bgPr>
    </p:bg>
    <p:spTree>
      <p:nvGrpSpPr>
        <p:cNvPr id="1" name=""/>
        <p:cNvGrpSpPr/>
        <p:nvPr/>
      </p:nvGrpSpPr>
      <p:grpSpPr>
        <a:xfrm>
          <a:off x="0" y="0"/>
          <a:ext cx="0" cy="0"/>
          <a:chOff x="0" y="0"/>
          <a:chExt cx="0" cy="0"/>
        </a:xfrm>
      </p:grpSpPr>
      <p:pic>
        <p:nvPicPr>
          <p:cNvPr id="4" name="Picture 3" descr="A picture containing text, dishware, tableware, plate&#10;&#10;Description automatically generated">
            <a:extLst>
              <a:ext uri="{FF2B5EF4-FFF2-40B4-BE49-F238E27FC236}">
                <a16:creationId xmlns:a16="http://schemas.microsoft.com/office/drawing/2014/main" id="{718398DE-CAD1-8040-8D1F-0D1A848C4B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925" y="5532909"/>
            <a:ext cx="1899362" cy="842643"/>
          </a:xfrm>
          <a:prstGeom prst="rect">
            <a:avLst/>
          </a:prstGeom>
        </p:spPr>
      </p:pic>
      <p:pic>
        <p:nvPicPr>
          <p:cNvPr id="7" name="Picture 6" descr="Icon&#10;&#10;Description automatically generated">
            <a:extLst>
              <a:ext uri="{FF2B5EF4-FFF2-40B4-BE49-F238E27FC236}">
                <a16:creationId xmlns:a16="http://schemas.microsoft.com/office/drawing/2014/main" id="{3C235EF4-F456-E644-BFD6-11EEBEDACBBB}"/>
              </a:ext>
            </a:extLst>
          </p:cNvPr>
          <p:cNvPicPr>
            <a:picLocks noChangeAspect="1"/>
          </p:cNvPicPr>
          <p:nvPr/>
        </p:nvPicPr>
        <p:blipFill>
          <a:blip r:embed="rId3"/>
          <a:stretch>
            <a:fillRect/>
          </a:stretch>
        </p:blipFill>
        <p:spPr>
          <a:xfrm>
            <a:off x="4220753" y="5834665"/>
            <a:ext cx="269423" cy="179615"/>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149B280F-785B-CD45-85AD-5AE638202CF1}"/>
              </a:ext>
            </a:extLst>
          </p:cNvPr>
          <p:cNvPicPr>
            <a:picLocks noChangeAspect="1"/>
          </p:cNvPicPr>
          <p:nvPr/>
        </p:nvPicPr>
        <p:blipFill>
          <a:blip r:embed="rId4"/>
          <a:stretch>
            <a:fillRect/>
          </a:stretch>
        </p:blipFill>
        <p:spPr>
          <a:xfrm>
            <a:off x="6847969" y="5800533"/>
            <a:ext cx="258197" cy="258197"/>
          </a:xfrm>
          <a:prstGeom prst="rect">
            <a:avLst/>
          </a:prstGeom>
        </p:spPr>
      </p:pic>
      <p:grpSp>
        <p:nvGrpSpPr>
          <p:cNvPr id="15" name="Group 14">
            <a:extLst>
              <a:ext uri="{FF2B5EF4-FFF2-40B4-BE49-F238E27FC236}">
                <a16:creationId xmlns:a16="http://schemas.microsoft.com/office/drawing/2014/main" id="{35A40981-FCE9-7EAB-9C52-1C48F3DE33E5}"/>
              </a:ext>
            </a:extLst>
          </p:cNvPr>
          <p:cNvGrpSpPr/>
          <p:nvPr userDrawn="1"/>
        </p:nvGrpSpPr>
        <p:grpSpPr>
          <a:xfrm>
            <a:off x="9565820" y="5770583"/>
            <a:ext cx="1794255" cy="307777"/>
            <a:chOff x="9116375" y="5770583"/>
            <a:chExt cx="1794255" cy="307777"/>
          </a:xfrm>
        </p:grpSpPr>
        <p:pic>
          <p:nvPicPr>
            <p:cNvPr id="5" name="Picture 4" descr="Icon&#10;&#10;Description automatically generated">
              <a:extLst>
                <a:ext uri="{FF2B5EF4-FFF2-40B4-BE49-F238E27FC236}">
                  <a16:creationId xmlns:a16="http://schemas.microsoft.com/office/drawing/2014/main" id="{A21CB3CB-769D-E440-BC4A-776946D85802}"/>
                </a:ext>
              </a:extLst>
            </p:cNvPr>
            <p:cNvPicPr>
              <a:picLocks noChangeAspect="1"/>
            </p:cNvPicPr>
            <p:nvPr/>
          </p:nvPicPr>
          <p:blipFill>
            <a:blip r:embed="rId5"/>
            <a:stretch>
              <a:fillRect/>
            </a:stretch>
          </p:blipFill>
          <p:spPr>
            <a:xfrm>
              <a:off x="9116375" y="5805409"/>
              <a:ext cx="246971" cy="246971"/>
            </a:xfrm>
            <a:prstGeom prst="rect">
              <a:avLst/>
            </a:prstGeom>
          </p:spPr>
        </p:pic>
        <p:sp>
          <p:nvSpPr>
            <p:cNvPr id="10" name="TextBox 9">
              <a:extLst>
                <a:ext uri="{FF2B5EF4-FFF2-40B4-BE49-F238E27FC236}">
                  <a16:creationId xmlns:a16="http://schemas.microsoft.com/office/drawing/2014/main" id="{0A6B0260-E217-FE4A-AD24-C8E0FB066665}"/>
                </a:ext>
              </a:extLst>
            </p:cNvPr>
            <p:cNvSpPr txBox="1"/>
            <p:nvPr/>
          </p:nvSpPr>
          <p:spPr>
            <a:xfrm>
              <a:off x="9442792" y="5770583"/>
              <a:ext cx="1467838" cy="307777"/>
            </a:xfrm>
            <a:prstGeom prst="rect">
              <a:avLst/>
            </a:prstGeom>
            <a:noFill/>
          </p:spPr>
          <p:txBody>
            <a:bodyPr wrap="none" rtlCol="0">
              <a:spAutoFit/>
            </a:bodyPr>
            <a:lstStyle/>
            <a:p>
              <a:pPr algn="l"/>
              <a:r>
                <a:rPr lang="en-GB" sz="1400" dirty="0">
                  <a:solidFill>
                    <a:schemeClr val="bg1"/>
                  </a:solidFill>
                  <a:latin typeface="GOTHAM-BOOK" panose="02000504050000020004" pitchFamily="2" charset="0"/>
                </a:rPr>
                <a:t>fls-group.com</a:t>
              </a:r>
            </a:p>
          </p:txBody>
        </p:sp>
      </p:grpSp>
      <p:sp>
        <p:nvSpPr>
          <p:cNvPr id="14" name="Text Placeholder 13">
            <a:extLst>
              <a:ext uri="{FF2B5EF4-FFF2-40B4-BE49-F238E27FC236}">
                <a16:creationId xmlns:a16="http://schemas.microsoft.com/office/drawing/2014/main" id="{ECD0D9E1-EAE1-FE3B-E390-479D249C0077}"/>
              </a:ext>
            </a:extLst>
          </p:cNvPr>
          <p:cNvSpPr>
            <a:spLocks noGrp="1"/>
          </p:cNvSpPr>
          <p:nvPr userDrawn="1">
            <p:ph type="body" sz="quarter" idx="10"/>
          </p:nvPr>
        </p:nvSpPr>
        <p:spPr>
          <a:xfrm>
            <a:off x="4547170" y="5770583"/>
            <a:ext cx="1899362" cy="604969"/>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21" name="Text Placeholder 13">
            <a:extLst>
              <a:ext uri="{FF2B5EF4-FFF2-40B4-BE49-F238E27FC236}">
                <a16:creationId xmlns:a16="http://schemas.microsoft.com/office/drawing/2014/main" id="{61547B86-06AC-5DD8-3BCD-4954A58A86E1}"/>
              </a:ext>
            </a:extLst>
          </p:cNvPr>
          <p:cNvSpPr>
            <a:spLocks noGrp="1"/>
          </p:cNvSpPr>
          <p:nvPr>
            <p:ph type="body" sz="quarter" idx="11"/>
          </p:nvPr>
        </p:nvSpPr>
        <p:spPr>
          <a:xfrm>
            <a:off x="7174386" y="5770583"/>
            <a:ext cx="1899362" cy="604969"/>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pic>
        <p:nvPicPr>
          <p:cNvPr id="11" name="Content Placeholder 2" descr="Shape, circle&#10;&#10;Description automatically generated">
            <a:extLst>
              <a:ext uri="{FF2B5EF4-FFF2-40B4-BE49-F238E27FC236}">
                <a16:creationId xmlns:a16="http://schemas.microsoft.com/office/drawing/2014/main" id="{807FB663-1049-0102-535F-9799DB50E02E}"/>
              </a:ext>
            </a:extLst>
          </p:cNvPr>
          <p:cNvPicPr>
            <a:picLocks noChangeAspect="1"/>
          </p:cNvPicPr>
          <p:nvPr userDrawn="1"/>
        </p:nvPicPr>
        <p:blipFill>
          <a:blip r:embed="rId6"/>
          <a:stretch>
            <a:fillRect/>
          </a:stretch>
        </p:blipFill>
        <p:spPr>
          <a:xfrm>
            <a:off x="0" y="0"/>
            <a:ext cx="1132485" cy="1133618"/>
          </a:xfrm>
          <a:prstGeom prst="rect">
            <a:avLst/>
          </a:prstGeom>
        </p:spPr>
      </p:pic>
      <p:sp>
        <p:nvSpPr>
          <p:cNvPr id="12" name="Title 10">
            <a:extLst>
              <a:ext uri="{FF2B5EF4-FFF2-40B4-BE49-F238E27FC236}">
                <a16:creationId xmlns:a16="http://schemas.microsoft.com/office/drawing/2014/main" id="{0D28C20E-28C7-CE68-5A53-A7EF94FB095C}"/>
              </a:ext>
            </a:extLst>
          </p:cNvPr>
          <p:cNvSpPr>
            <a:spLocks noGrp="1"/>
          </p:cNvSpPr>
          <p:nvPr>
            <p:ph type="title" hasCustomPrompt="1"/>
          </p:nvPr>
        </p:nvSpPr>
        <p:spPr>
          <a:xfrm>
            <a:off x="609600" y="3153737"/>
            <a:ext cx="10972800" cy="550527"/>
          </a:xfrm>
        </p:spPr>
        <p:txBody>
          <a:bodyPr anchor="ctr">
            <a:noAutofit/>
          </a:bodyPr>
          <a:lstStyle>
            <a:lvl1pPr algn="ctr">
              <a:defRPr sz="4400">
                <a:solidFill>
                  <a:schemeClr val="bg1"/>
                </a:solidFill>
              </a:defRPr>
            </a:lvl1pPr>
          </a:lstStyle>
          <a:p>
            <a:r>
              <a:rPr lang="en-US"/>
              <a:t>CLICK TO EDIT TITLE</a:t>
            </a:r>
            <a:endParaRPr lang="en-VN"/>
          </a:p>
        </p:txBody>
      </p:sp>
    </p:spTree>
    <p:extLst>
      <p:ext uri="{BB962C8B-B14F-4D97-AF65-F5344CB8AC3E}">
        <p14:creationId xmlns:p14="http://schemas.microsoft.com/office/powerpoint/2010/main" val="2404224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E172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4353266-9B7C-C948-AADD-E6E191C202EC}"/>
              </a:ext>
            </a:extLst>
          </p:cNvPr>
          <p:cNvPicPr>
            <a:picLocks noChangeAspect="1"/>
          </p:cNvPicPr>
          <p:nvPr/>
        </p:nvPicPr>
        <p:blipFill>
          <a:blip r:embed="rId2"/>
          <a:srcRect/>
          <a:stretch/>
        </p:blipFill>
        <p:spPr>
          <a:xfrm>
            <a:off x="679655" y="5382569"/>
            <a:ext cx="2283920" cy="1143324"/>
          </a:xfrm>
          <a:prstGeom prst="rect">
            <a:avLst/>
          </a:prstGeom>
        </p:spPr>
      </p:pic>
      <p:pic>
        <p:nvPicPr>
          <p:cNvPr id="22" name="Picture 21" descr="Icon&#10;&#10;Description automatically generated">
            <a:extLst>
              <a:ext uri="{FF2B5EF4-FFF2-40B4-BE49-F238E27FC236}">
                <a16:creationId xmlns:a16="http://schemas.microsoft.com/office/drawing/2014/main" id="{71AC81A2-CD13-A4AA-E224-2FCEC0D03EE6}"/>
              </a:ext>
            </a:extLst>
          </p:cNvPr>
          <p:cNvPicPr>
            <a:picLocks noChangeAspect="1"/>
          </p:cNvPicPr>
          <p:nvPr userDrawn="1"/>
        </p:nvPicPr>
        <p:blipFill>
          <a:blip r:embed="rId3"/>
          <a:stretch>
            <a:fillRect/>
          </a:stretch>
        </p:blipFill>
        <p:spPr>
          <a:xfrm>
            <a:off x="4220753" y="5834665"/>
            <a:ext cx="269423" cy="179615"/>
          </a:xfrm>
          <a:prstGeom prst="rect">
            <a:avLst/>
          </a:prstGeom>
        </p:spPr>
      </p:pic>
      <p:pic>
        <p:nvPicPr>
          <p:cNvPr id="23" name="Picture 22" descr="A picture containing text, clipart&#10;&#10;Description automatically generated">
            <a:extLst>
              <a:ext uri="{FF2B5EF4-FFF2-40B4-BE49-F238E27FC236}">
                <a16:creationId xmlns:a16="http://schemas.microsoft.com/office/drawing/2014/main" id="{15547B33-7936-46CE-FDEA-46042D8D3472}"/>
              </a:ext>
            </a:extLst>
          </p:cNvPr>
          <p:cNvPicPr>
            <a:picLocks noChangeAspect="1"/>
          </p:cNvPicPr>
          <p:nvPr userDrawn="1"/>
        </p:nvPicPr>
        <p:blipFill>
          <a:blip r:embed="rId4"/>
          <a:stretch>
            <a:fillRect/>
          </a:stretch>
        </p:blipFill>
        <p:spPr>
          <a:xfrm>
            <a:off x="6847969" y="5800533"/>
            <a:ext cx="258197" cy="258197"/>
          </a:xfrm>
          <a:prstGeom prst="rect">
            <a:avLst/>
          </a:prstGeom>
        </p:spPr>
      </p:pic>
      <p:grpSp>
        <p:nvGrpSpPr>
          <p:cNvPr id="24" name="Group 23">
            <a:extLst>
              <a:ext uri="{FF2B5EF4-FFF2-40B4-BE49-F238E27FC236}">
                <a16:creationId xmlns:a16="http://schemas.microsoft.com/office/drawing/2014/main" id="{94C893F6-2660-9674-7B06-0571E7B3325F}"/>
              </a:ext>
            </a:extLst>
          </p:cNvPr>
          <p:cNvGrpSpPr/>
          <p:nvPr userDrawn="1"/>
        </p:nvGrpSpPr>
        <p:grpSpPr>
          <a:xfrm>
            <a:off x="9565820" y="5770583"/>
            <a:ext cx="1794255" cy="307777"/>
            <a:chOff x="9116375" y="5770583"/>
            <a:chExt cx="1794255" cy="307777"/>
          </a:xfrm>
        </p:grpSpPr>
        <p:pic>
          <p:nvPicPr>
            <p:cNvPr id="25" name="Picture 24" descr="Icon&#10;&#10;Description automatically generated">
              <a:extLst>
                <a:ext uri="{FF2B5EF4-FFF2-40B4-BE49-F238E27FC236}">
                  <a16:creationId xmlns:a16="http://schemas.microsoft.com/office/drawing/2014/main" id="{6AF6AE8B-AD2C-2A5C-CDD7-3B6E1D19949E}"/>
                </a:ext>
              </a:extLst>
            </p:cNvPr>
            <p:cNvPicPr>
              <a:picLocks noChangeAspect="1"/>
            </p:cNvPicPr>
            <p:nvPr/>
          </p:nvPicPr>
          <p:blipFill>
            <a:blip r:embed="rId5"/>
            <a:stretch>
              <a:fillRect/>
            </a:stretch>
          </p:blipFill>
          <p:spPr>
            <a:xfrm>
              <a:off x="9116375" y="5805409"/>
              <a:ext cx="246971" cy="246971"/>
            </a:xfrm>
            <a:prstGeom prst="rect">
              <a:avLst/>
            </a:prstGeom>
          </p:spPr>
        </p:pic>
        <p:sp>
          <p:nvSpPr>
            <p:cNvPr id="26" name="TextBox 25">
              <a:extLst>
                <a:ext uri="{FF2B5EF4-FFF2-40B4-BE49-F238E27FC236}">
                  <a16:creationId xmlns:a16="http://schemas.microsoft.com/office/drawing/2014/main" id="{D76644D0-E01F-DFDB-F766-591BA23803C3}"/>
                </a:ext>
              </a:extLst>
            </p:cNvPr>
            <p:cNvSpPr txBox="1"/>
            <p:nvPr/>
          </p:nvSpPr>
          <p:spPr>
            <a:xfrm>
              <a:off x="9442792" y="5770583"/>
              <a:ext cx="1467838" cy="307777"/>
            </a:xfrm>
            <a:prstGeom prst="rect">
              <a:avLst/>
            </a:prstGeom>
            <a:noFill/>
          </p:spPr>
          <p:txBody>
            <a:bodyPr wrap="none" rtlCol="0">
              <a:spAutoFit/>
            </a:bodyPr>
            <a:lstStyle/>
            <a:p>
              <a:pPr algn="l"/>
              <a:r>
                <a:rPr lang="en-GB" sz="1400" dirty="0">
                  <a:solidFill>
                    <a:schemeClr val="bg1"/>
                  </a:solidFill>
                  <a:latin typeface="GOTHAM-BOOK" panose="02000504050000020004" pitchFamily="2" charset="0"/>
                </a:rPr>
                <a:t>fls-group.com</a:t>
              </a:r>
            </a:p>
          </p:txBody>
        </p:sp>
      </p:grpSp>
      <p:sp>
        <p:nvSpPr>
          <p:cNvPr id="27" name="Text Placeholder 13">
            <a:extLst>
              <a:ext uri="{FF2B5EF4-FFF2-40B4-BE49-F238E27FC236}">
                <a16:creationId xmlns:a16="http://schemas.microsoft.com/office/drawing/2014/main" id="{2924C84F-AC43-D626-2E04-A80A8649ED12}"/>
              </a:ext>
            </a:extLst>
          </p:cNvPr>
          <p:cNvSpPr>
            <a:spLocks noGrp="1"/>
          </p:cNvSpPr>
          <p:nvPr>
            <p:ph type="body" sz="quarter" idx="10"/>
          </p:nvPr>
        </p:nvSpPr>
        <p:spPr>
          <a:xfrm>
            <a:off x="4547170" y="5770583"/>
            <a:ext cx="1899362" cy="604969"/>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28" name="Text Placeholder 13">
            <a:extLst>
              <a:ext uri="{FF2B5EF4-FFF2-40B4-BE49-F238E27FC236}">
                <a16:creationId xmlns:a16="http://schemas.microsoft.com/office/drawing/2014/main" id="{8476DB7A-08D9-35C7-D27F-9220B46571CB}"/>
              </a:ext>
            </a:extLst>
          </p:cNvPr>
          <p:cNvSpPr>
            <a:spLocks noGrp="1"/>
          </p:cNvSpPr>
          <p:nvPr>
            <p:ph type="body" sz="quarter" idx="11"/>
          </p:nvPr>
        </p:nvSpPr>
        <p:spPr>
          <a:xfrm>
            <a:off x="7174386" y="5770583"/>
            <a:ext cx="1899362" cy="604969"/>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pic>
        <p:nvPicPr>
          <p:cNvPr id="15" name="Content Placeholder 2" descr="Shape, circle&#10;&#10;Description automatically generated">
            <a:extLst>
              <a:ext uri="{FF2B5EF4-FFF2-40B4-BE49-F238E27FC236}">
                <a16:creationId xmlns:a16="http://schemas.microsoft.com/office/drawing/2014/main" id="{4F2A8F36-FFB8-155F-DEC3-E300B39C84C3}"/>
              </a:ext>
            </a:extLst>
          </p:cNvPr>
          <p:cNvPicPr>
            <a:picLocks noChangeAspect="1"/>
          </p:cNvPicPr>
          <p:nvPr userDrawn="1"/>
        </p:nvPicPr>
        <p:blipFill>
          <a:blip r:embed="rId6"/>
          <a:stretch>
            <a:fillRect/>
          </a:stretch>
        </p:blipFill>
        <p:spPr>
          <a:xfrm>
            <a:off x="0" y="0"/>
            <a:ext cx="1132485" cy="1133618"/>
          </a:xfrm>
          <a:prstGeom prst="rect">
            <a:avLst/>
          </a:prstGeom>
        </p:spPr>
      </p:pic>
      <p:sp>
        <p:nvSpPr>
          <p:cNvPr id="16" name="Title 10">
            <a:extLst>
              <a:ext uri="{FF2B5EF4-FFF2-40B4-BE49-F238E27FC236}">
                <a16:creationId xmlns:a16="http://schemas.microsoft.com/office/drawing/2014/main" id="{7D35AFB6-65F9-2575-64D2-4717665F60B1}"/>
              </a:ext>
            </a:extLst>
          </p:cNvPr>
          <p:cNvSpPr>
            <a:spLocks noGrp="1"/>
          </p:cNvSpPr>
          <p:nvPr>
            <p:ph type="title" hasCustomPrompt="1"/>
          </p:nvPr>
        </p:nvSpPr>
        <p:spPr>
          <a:xfrm>
            <a:off x="609600" y="3153737"/>
            <a:ext cx="10972800" cy="550527"/>
          </a:xfrm>
        </p:spPr>
        <p:txBody>
          <a:bodyPr anchor="ctr">
            <a:noAutofit/>
          </a:bodyPr>
          <a:lstStyle>
            <a:lvl1pPr algn="ctr">
              <a:defRPr sz="4400">
                <a:solidFill>
                  <a:schemeClr val="bg1"/>
                </a:solidFill>
              </a:defRPr>
            </a:lvl1pPr>
          </a:lstStyle>
          <a:p>
            <a:r>
              <a:rPr lang="en-US"/>
              <a:t>CLICK TO EDIT TITLE</a:t>
            </a:r>
            <a:endParaRPr lang="en-VN"/>
          </a:p>
        </p:txBody>
      </p:sp>
    </p:spTree>
    <p:extLst>
      <p:ext uri="{BB962C8B-B14F-4D97-AF65-F5344CB8AC3E}">
        <p14:creationId xmlns:p14="http://schemas.microsoft.com/office/powerpoint/2010/main" val="890820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E172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02F6F2-E604-524F-A8A7-B46298A844A9}"/>
              </a:ext>
            </a:extLst>
          </p:cNvPr>
          <p:cNvPicPr>
            <a:picLocks noChangeAspect="1"/>
          </p:cNvPicPr>
          <p:nvPr/>
        </p:nvPicPr>
        <p:blipFill>
          <a:blip r:embed="rId2"/>
          <a:srcRect/>
          <a:stretch/>
        </p:blipFill>
        <p:spPr>
          <a:xfrm>
            <a:off x="668080" y="5382569"/>
            <a:ext cx="2283919" cy="1143324"/>
          </a:xfrm>
          <a:prstGeom prst="rect">
            <a:avLst/>
          </a:prstGeom>
        </p:spPr>
      </p:pic>
      <p:pic>
        <p:nvPicPr>
          <p:cNvPr id="15" name="Content Placeholder 2" descr="Shape, circle&#10;&#10;Description automatically generated">
            <a:extLst>
              <a:ext uri="{FF2B5EF4-FFF2-40B4-BE49-F238E27FC236}">
                <a16:creationId xmlns:a16="http://schemas.microsoft.com/office/drawing/2014/main" id="{5FF73A19-7D21-5146-94B1-5A752EA16618}"/>
              </a:ext>
            </a:extLst>
          </p:cNvPr>
          <p:cNvPicPr>
            <a:picLocks noChangeAspect="1"/>
          </p:cNvPicPr>
          <p:nvPr userDrawn="1"/>
        </p:nvPicPr>
        <p:blipFill>
          <a:blip r:embed="rId3"/>
          <a:stretch>
            <a:fillRect/>
          </a:stretch>
        </p:blipFill>
        <p:spPr>
          <a:xfrm>
            <a:off x="0" y="0"/>
            <a:ext cx="1132485" cy="1133618"/>
          </a:xfrm>
          <a:prstGeom prst="rect">
            <a:avLst/>
          </a:prstGeom>
        </p:spPr>
      </p:pic>
      <p:sp>
        <p:nvSpPr>
          <p:cNvPr id="16" name="Title 10">
            <a:extLst>
              <a:ext uri="{FF2B5EF4-FFF2-40B4-BE49-F238E27FC236}">
                <a16:creationId xmlns:a16="http://schemas.microsoft.com/office/drawing/2014/main" id="{CFD72839-3623-3941-A849-340205295D31}"/>
              </a:ext>
            </a:extLst>
          </p:cNvPr>
          <p:cNvSpPr>
            <a:spLocks noGrp="1"/>
          </p:cNvSpPr>
          <p:nvPr>
            <p:ph type="title" hasCustomPrompt="1"/>
          </p:nvPr>
        </p:nvSpPr>
        <p:spPr>
          <a:xfrm>
            <a:off x="609600" y="3153737"/>
            <a:ext cx="10972800" cy="550527"/>
          </a:xfrm>
        </p:spPr>
        <p:txBody>
          <a:bodyPr anchor="ctr">
            <a:noAutofit/>
          </a:bodyPr>
          <a:lstStyle>
            <a:lvl1pPr algn="ctr">
              <a:defRPr sz="4400">
                <a:solidFill>
                  <a:schemeClr val="bg1"/>
                </a:solidFill>
              </a:defRPr>
            </a:lvl1pPr>
          </a:lstStyle>
          <a:p>
            <a:r>
              <a:rPr lang="en-US"/>
              <a:t>CLICK TO EDIT TITLE</a:t>
            </a:r>
            <a:endParaRPr lang="en-VN"/>
          </a:p>
        </p:txBody>
      </p:sp>
    </p:spTree>
    <p:extLst>
      <p:ext uri="{BB962C8B-B14F-4D97-AF65-F5344CB8AC3E}">
        <p14:creationId xmlns:p14="http://schemas.microsoft.com/office/powerpoint/2010/main" val="4265162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E172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143888D-9813-F94A-A978-D60F591D9DD2}"/>
              </a:ext>
            </a:extLst>
          </p:cNvPr>
          <p:cNvPicPr>
            <a:picLocks noChangeAspect="1"/>
          </p:cNvPicPr>
          <p:nvPr/>
        </p:nvPicPr>
        <p:blipFill>
          <a:blip r:embed="rId2"/>
          <a:srcRect/>
          <a:stretch/>
        </p:blipFill>
        <p:spPr>
          <a:xfrm>
            <a:off x="660203" y="5382569"/>
            <a:ext cx="2345974" cy="1143324"/>
          </a:xfrm>
          <a:prstGeom prst="rect">
            <a:avLst/>
          </a:prstGeom>
        </p:spPr>
      </p:pic>
      <p:pic>
        <p:nvPicPr>
          <p:cNvPr id="22" name="Picture 21" descr="Icon&#10;&#10;Description automatically generated">
            <a:extLst>
              <a:ext uri="{FF2B5EF4-FFF2-40B4-BE49-F238E27FC236}">
                <a16:creationId xmlns:a16="http://schemas.microsoft.com/office/drawing/2014/main" id="{0CD9EEBD-72D8-C7D5-B644-37E93C903271}"/>
              </a:ext>
            </a:extLst>
          </p:cNvPr>
          <p:cNvPicPr>
            <a:picLocks noChangeAspect="1"/>
          </p:cNvPicPr>
          <p:nvPr userDrawn="1"/>
        </p:nvPicPr>
        <p:blipFill>
          <a:blip r:embed="rId3"/>
          <a:stretch>
            <a:fillRect/>
          </a:stretch>
        </p:blipFill>
        <p:spPr>
          <a:xfrm>
            <a:off x="4220753" y="5834665"/>
            <a:ext cx="269423" cy="179615"/>
          </a:xfrm>
          <a:prstGeom prst="rect">
            <a:avLst/>
          </a:prstGeom>
        </p:spPr>
      </p:pic>
      <p:pic>
        <p:nvPicPr>
          <p:cNvPr id="23" name="Picture 22" descr="A picture containing text, clipart&#10;&#10;Description automatically generated">
            <a:extLst>
              <a:ext uri="{FF2B5EF4-FFF2-40B4-BE49-F238E27FC236}">
                <a16:creationId xmlns:a16="http://schemas.microsoft.com/office/drawing/2014/main" id="{20F1A663-B785-BADC-9ABB-F3B2A246DA24}"/>
              </a:ext>
            </a:extLst>
          </p:cNvPr>
          <p:cNvPicPr>
            <a:picLocks noChangeAspect="1"/>
          </p:cNvPicPr>
          <p:nvPr userDrawn="1"/>
        </p:nvPicPr>
        <p:blipFill>
          <a:blip r:embed="rId4"/>
          <a:stretch>
            <a:fillRect/>
          </a:stretch>
        </p:blipFill>
        <p:spPr>
          <a:xfrm>
            <a:off x="6847969" y="5800533"/>
            <a:ext cx="258197" cy="258197"/>
          </a:xfrm>
          <a:prstGeom prst="rect">
            <a:avLst/>
          </a:prstGeom>
        </p:spPr>
      </p:pic>
      <p:grpSp>
        <p:nvGrpSpPr>
          <p:cNvPr id="24" name="Group 23">
            <a:extLst>
              <a:ext uri="{FF2B5EF4-FFF2-40B4-BE49-F238E27FC236}">
                <a16:creationId xmlns:a16="http://schemas.microsoft.com/office/drawing/2014/main" id="{1D02A242-26EF-CA74-0BF7-D4C4CF689FC7}"/>
              </a:ext>
            </a:extLst>
          </p:cNvPr>
          <p:cNvGrpSpPr/>
          <p:nvPr userDrawn="1"/>
        </p:nvGrpSpPr>
        <p:grpSpPr>
          <a:xfrm>
            <a:off x="9565820" y="5770583"/>
            <a:ext cx="1794255" cy="307777"/>
            <a:chOff x="9116375" y="5770583"/>
            <a:chExt cx="1794255" cy="307777"/>
          </a:xfrm>
        </p:grpSpPr>
        <p:pic>
          <p:nvPicPr>
            <p:cNvPr id="25" name="Picture 24" descr="Icon&#10;&#10;Description automatically generated">
              <a:extLst>
                <a:ext uri="{FF2B5EF4-FFF2-40B4-BE49-F238E27FC236}">
                  <a16:creationId xmlns:a16="http://schemas.microsoft.com/office/drawing/2014/main" id="{B3764DC3-0828-7958-5514-FA6298AAA1BD}"/>
                </a:ext>
              </a:extLst>
            </p:cNvPr>
            <p:cNvPicPr>
              <a:picLocks noChangeAspect="1"/>
            </p:cNvPicPr>
            <p:nvPr/>
          </p:nvPicPr>
          <p:blipFill>
            <a:blip r:embed="rId5"/>
            <a:stretch>
              <a:fillRect/>
            </a:stretch>
          </p:blipFill>
          <p:spPr>
            <a:xfrm>
              <a:off x="9116375" y="5805409"/>
              <a:ext cx="246971" cy="246971"/>
            </a:xfrm>
            <a:prstGeom prst="rect">
              <a:avLst/>
            </a:prstGeom>
          </p:spPr>
        </p:pic>
        <p:sp>
          <p:nvSpPr>
            <p:cNvPr id="26" name="TextBox 25">
              <a:extLst>
                <a:ext uri="{FF2B5EF4-FFF2-40B4-BE49-F238E27FC236}">
                  <a16:creationId xmlns:a16="http://schemas.microsoft.com/office/drawing/2014/main" id="{DB22649C-1482-0C19-BDFE-253BD0998D02}"/>
                </a:ext>
              </a:extLst>
            </p:cNvPr>
            <p:cNvSpPr txBox="1"/>
            <p:nvPr/>
          </p:nvSpPr>
          <p:spPr>
            <a:xfrm>
              <a:off x="9442792" y="5770583"/>
              <a:ext cx="1467838" cy="307777"/>
            </a:xfrm>
            <a:prstGeom prst="rect">
              <a:avLst/>
            </a:prstGeom>
            <a:noFill/>
          </p:spPr>
          <p:txBody>
            <a:bodyPr wrap="none" rtlCol="0">
              <a:spAutoFit/>
            </a:bodyPr>
            <a:lstStyle/>
            <a:p>
              <a:pPr algn="l"/>
              <a:r>
                <a:rPr lang="en-GB" sz="1400" dirty="0">
                  <a:solidFill>
                    <a:schemeClr val="bg1"/>
                  </a:solidFill>
                  <a:latin typeface="GOTHAM-BOOK" panose="02000504050000020004" pitchFamily="2" charset="0"/>
                </a:rPr>
                <a:t>fls-group.com</a:t>
              </a:r>
            </a:p>
          </p:txBody>
        </p:sp>
      </p:grpSp>
      <p:sp>
        <p:nvSpPr>
          <p:cNvPr id="27" name="Text Placeholder 13">
            <a:extLst>
              <a:ext uri="{FF2B5EF4-FFF2-40B4-BE49-F238E27FC236}">
                <a16:creationId xmlns:a16="http://schemas.microsoft.com/office/drawing/2014/main" id="{8000014B-4714-1A6A-81D4-1B5F970EBF9B}"/>
              </a:ext>
            </a:extLst>
          </p:cNvPr>
          <p:cNvSpPr>
            <a:spLocks noGrp="1"/>
          </p:cNvSpPr>
          <p:nvPr>
            <p:ph type="body" sz="quarter" idx="10"/>
          </p:nvPr>
        </p:nvSpPr>
        <p:spPr>
          <a:xfrm>
            <a:off x="4547170" y="5770583"/>
            <a:ext cx="1899362" cy="604969"/>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28" name="Text Placeholder 13">
            <a:extLst>
              <a:ext uri="{FF2B5EF4-FFF2-40B4-BE49-F238E27FC236}">
                <a16:creationId xmlns:a16="http://schemas.microsoft.com/office/drawing/2014/main" id="{2ED86147-6182-9375-FD9B-D7282ACD600B}"/>
              </a:ext>
            </a:extLst>
          </p:cNvPr>
          <p:cNvSpPr>
            <a:spLocks noGrp="1"/>
          </p:cNvSpPr>
          <p:nvPr>
            <p:ph type="body" sz="quarter" idx="11"/>
          </p:nvPr>
        </p:nvSpPr>
        <p:spPr>
          <a:xfrm>
            <a:off x="7174386" y="5770583"/>
            <a:ext cx="1899362" cy="604969"/>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pic>
        <p:nvPicPr>
          <p:cNvPr id="15" name="Content Placeholder 2" descr="Shape, circle&#10;&#10;Description automatically generated">
            <a:extLst>
              <a:ext uri="{FF2B5EF4-FFF2-40B4-BE49-F238E27FC236}">
                <a16:creationId xmlns:a16="http://schemas.microsoft.com/office/drawing/2014/main" id="{B93673AC-D97F-373C-236A-EEFE37E2A346}"/>
              </a:ext>
            </a:extLst>
          </p:cNvPr>
          <p:cNvPicPr>
            <a:picLocks noChangeAspect="1"/>
          </p:cNvPicPr>
          <p:nvPr userDrawn="1"/>
        </p:nvPicPr>
        <p:blipFill>
          <a:blip r:embed="rId6"/>
          <a:stretch>
            <a:fillRect/>
          </a:stretch>
        </p:blipFill>
        <p:spPr>
          <a:xfrm>
            <a:off x="0" y="0"/>
            <a:ext cx="1132485" cy="1133618"/>
          </a:xfrm>
          <a:prstGeom prst="rect">
            <a:avLst/>
          </a:prstGeom>
        </p:spPr>
      </p:pic>
      <p:sp>
        <p:nvSpPr>
          <p:cNvPr id="16" name="Title 10">
            <a:extLst>
              <a:ext uri="{FF2B5EF4-FFF2-40B4-BE49-F238E27FC236}">
                <a16:creationId xmlns:a16="http://schemas.microsoft.com/office/drawing/2014/main" id="{BFE66B69-8E57-5530-5A96-CFF9E741AED9}"/>
              </a:ext>
            </a:extLst>
          </p:cNvPr>
          <p:cNvSpPr>
            <a:spLocks noGrp="1"/>
          </p:cNvSpPr>
          <p:nvPr>
            <p:ph type="title" hasCustomPrompt="1"/>
          </p:nvPr>
        </p:nvSpPr>
        <p:spPr>
          <a:xfrm>
            <a:off x="609600" y="3153737"/>
            <a:ext cx="10972800" cy="550527"/>
          </a:xfrm>
        </p:spPr>
        <p:txBody>
          <a:bodyPr anchor="ctr">
            <a:noAutofit/>
          </a:bodyPr>
          <a:lstStyle>
            <a:lvl1pPr algn="ctr">
              <a:defRPr sz="4400">
                <a:solidFill>
                  <a:schemeClr val="bg1"/>
                </a:solidFill>
              </a:defRPr>
            </a:lvl1pPr>
          </a:lstStyle>
          <a:p>
            <a:r>
              <a:rPr lang="en-US"/>
              <a:t>CLICK TO EDIT TITLE</a:t>
            </a:r>
            <a:endParaRPr lang="en-VN"/>
          </a:p>
        </p:txBody>
      </p:sp>
    </p:spTree>
    <p:extLst>
      <p:ext uri="{BB962C8B-B14F-4D97-AF65-F5344CB8AC3E}">
        <p14:creationId xmlns:p14="http://schemas.microsoft.com/office/powerpoint/2010/main" val="25359250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0E172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264819-B8F5-3A47-B582-6CF270D0399D}"/>
              </a:ext>
            </a:extLst>
          </p:cNvPr>
          <p:cNvPicPr>
            <a:picLocks noChangeAspect="1"/>
          </p:cNvPicPr>
          <p:nvPr/>
        </p:nvPicPr>
        <p:blipFill>
          <a:blip r:embed="rId2"/>
          <a:srcRect/>
          <a:stretch/>
        </p:blipFill>
        <p:spPr>
          <a:xfrm>
            <a:off x="620545" y="5317078"/>
            <a:ext cx="2322122" cy="1180520"/>
          </a:xfrm>
          <a:prstGeom prst="rect">
            <a:avLst/>
          </a:prstGeom>
        </p:spPr>
      </p:pic>
      <p:pic>
        <p:nvPicPr>
          <p:cNvPr id="22" name="Picture 21" descr="Icon&#10;&#10;Description automatically generated">
            <a:extLst>
              <a:ext uri="{FF2B5EF4-FFF2-40B4-BE49-F238E27FC236}">
                <a16:creationId xmlns:a16="http://schemas.microsoft.com/office/drawing/2014/main" id="{8C22A88A-DBF5-B643-080B-F4D9CD465E0E}"/>
              </a:ext>
            </a:extLst>
          </p:cNvPr>
          <p:cNvPicPr>
            <a:picLocks noChangeAspect="1"/>
          </p:cNvPicPr>
          <p:nvPr userDrawn="1"/>
        </p:nvPicPr>
        <p:blipFill>
          <a:blip r:embed="rId3"/>
          <a:stretch>
            <a:fillRect/>
          </a:stretch>
        </p:blipFill>
        <p:spPr>
          <a:xfrm>
            <a:off x="4220753" y="5834665"/>
            <a:ext cx="269423" cy="179615"/>
          </a:xfrm>
          <a:prstGeom prst="rect">
            <a:avLst/>
          </a:prstGeom>
        </p:spPr>
      </p:pic>
      <p:pic>
        <p:nvPicPr>
          <p:cNvPr id="23" name="Picture 22" descr="A picture containing text, clipart&#10;&#10;Description automatically generated">
            <a:extLst>
              <a:ext uri="{FF2B5EF4-FFF2-40B4-BE49-F238E27FC236}">
                <a16:creationId xmlns:a16="http://schemas.microsoft.com/office/drawing/2014/main" id="{257F84D3-D435-A82D-1FA5-B0483D045125}"/>
              </a:ext>
            </a:extLst>
          </p:cNvPr>
          <p:cNvPicPr>
            <a:picLocks noChangeAspect="1"/>
          </p:cNvPicPr>
          <p:nvPr userDrawn="1"/>
        </p:nvPicPr>
        <p:blipFill>
          <a:blip r:embed="rId4"/>
          <a:stretch>
            <a:fillRect/>
          </a:stretch>
        </p:blipFill>
        <p:spPr>
          <a:xfrm>
            <a:off x="6847969" y="5800533"/>
            <a:ext cx="258197" cy="258197"/>
          </a:xfrm>
          <a:prstGeom prst="rect">
            <a:avLst/>
          </a:prstGeom>
        </p:spPr>
      </p:pic>
      <p:grpSp>
        <p:nvGrpSpPr>
          <p:cNvPr id="24" name="Group 23">
            <a:extLst>
              <a:ext uri="{FF2B5EF4-FFF2-40B4-BE49-F238E27FC236}">
                <a16:creationId xmlns:a16="http://schemas.microsoft.com/office/drawing/2014/main" id="{530DEBD4-2624-F217-7CC7-F317F7EFBC1E}"/>
              </a:ext>
            </a:extLst>
          </p:cNvPr>
          <p:cNvGrpSpPr/>
          <p:nvPr userDrawn="1"/>
        </p:nvGrpSpPr>
        <p:grpSpPr>
          <a:xfrm>
            <a:off x="9565820" y="5770583"/>
            <a:ext cx="1794255" cy="307777"/>
            <a:chOff x="9116375" y="5770583"/>
            <a:chExt cx="1794255" cy="307777"/>
          </a:xfrm>
        </p:grpSpPr>
        <p:pic>
          <p:nvPicPr>
            <p:cNvPr id="25" name="Picture 24" descr="Icon&#10;&#10;Description automatically generated">
              <a:extLst>
                <a:ext uri="{FF2B5EF4-FFF2-40B4-BE49-F238E27FC236}">
                  <a16:creationId xmlns:a16="http://schemas.microsoft.com/office/drawing/2014/main" id="{4CC40545-1D7D-C1E3-3EAC-893F30BACA7E}"/>
                </a:ext>
              </a:extLst>
            </p:cNvPr>
            <p:cNvPicPr>
              <a:picLocks noChangeAspect="1"/>
            </p:cNvPicPr>
            <p:nvPr/>
          </p:nvPicPr>
          <p:blipFill>
            <a:blip r:embed="rId5"/>
            <a:stretch>
              <a:fillRect/>
            </a:stretch>
          </p:blipFill>
          <p:spPr>
            <a:xfrm>
              <a:off x="9116375" y="5805409"/>
              <a:ext cx="246971" cy="246971"/>
            </a:xfrm>
            <a:prstGeom prst="rect">
              <a:avLst/>
            </a:prstGeom>
          </p:spPr>
        </p:pic>
        <p:sp>
          <p:nvSpPr>
            <p:cNvPr id="26" name="TextBox 25">
              <a:extLst>
                <a:ext uri="{FF2B5EF4-FFF2-40B4-BE49-F238E27FC236}">
                  <a16:creationId xmlns:a16="http://schemas.microsoft.com/office/drawing/2014/main" id="{554BA5C2-1577-6D4D-5C0C-7286D426BEDB}"/>
                </a:ext>
              </a:extLst>
            </p:cNvPr>
            <p:cNvSpPr txBox="1"/>
            <p:nvPr/>
          </p:nvSpPr>
          <p:spPr>
            <a:xfrm>
              <a:off x="9442792" y="5770583"/>
              <a:ext cx="1467838" cy="307777"/>
            </a:xfrm>
            <a:prstGeom prst="rect">
              <a:avLst/>
            </a:prstGeom>
            <a:noFill/>
          </p:spPr>
          <p:txBody>
            <a:bodyPr wrap="none" rtlCol="0">
              <a:spAutoFit/>
            </a:bodyPr>
            <a:lstStyle/>
            <a:p>
              <a:pPr algn="l"/>
              <a:r>
                <a:rPr lang="en-GB" sz="1400" dirty="0">
                  <a:solidFill>
                    <a:schemeClr val="bg1"/>
                  </a:solidFill>
                  <a:latin typeface="GOTHAM-BOOK" panose="02000504050000020004" pitchFamily="2" charset="0"/>
                </a:rPr>
                <a:t>fls-group.com</a:t>
              </a:r>
            </a:p>
          </p:txBody>
        </p:sp>
      </p:grpSp>
      <p:sp>
        <p:nvSpPr>
          <p:cNvPr id="27" name="Text Placeholder 13">
            <a:extLst>
              <a:ext uri="{FF2B5EF4-FFF2-40B4-BE49-F238E27FC236}">
                <a16:creationId xmlns:a16="http://schemas.microsoft.com/office/drawing/2014/main" id="{932B987E-36B8-9A6F-BBA9-32BFA472F84B}"/>
              </a:ext>
            </a:extLst>
          </p:cNvPr>
          <p:cNvSpPr>
            <a:spLocks noGrp="1"/>
          </p:cNvSpPr>
          <p:nvPr>
            <p:ph type="body" sz="quarter" idx="10"/>
          </p:nvPr>
        </p:nvSpPr>
        <p:spPr>
          <a:xfrm>
            <a:off x="4547170" y="5770583"/>
            <a:ext cx="1899362" cy="604969"/>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28" name="Text Placeholder 13">
            <a:extLst>
              <a:ext uri="{FF2B5EF4-FFF2-40B4-BE49-F238E27FC236}">
                <a16:creationId xmlns:a16="http://schemas.microsoft.com/office/drawing/2014/main" id="{C9F46724-C6C8-DF2A-8893-49B759DAE9E0}"/>
              </a:ext>
            </a:extLst>
          </p:cNvPr>
          <p:cNvSpPr>
            <a:spLocks noGrp="1"/>
          </p:cNvSpPr>
          <p:nvPr>
            <p:ph type="body" sz="quarter" idx="11"/>
          </p:nvPr>
        </p:nvSpPr>
        <p:spPr>
          <a:xfrm>
            <a:off x="7174386" y="5770583"/>
            <a:ext cx="1899362" cy="604969"/>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pic>
        <p:nvPicPr>
          <p:cNvPr id="15" name="Content Placeholder 2" descr="Shape, circle&#10;&#10;Description automatically generated">
            <a:extLst>
              <a:ext uri="{FF2B5EF4-FFF2-40B4-BE49-F238E27FC236}">
                <a16:creationId xmlns:a16="http://schemas.microsoft.com/office/drawing/2014/main" id="{FC351408-4596-0D51-6691-FA9C57453BF4}"/>
              </a:ext>
            </a:extLst>
          </p:cNvPr>
          <p:cNvPicPr>
            <a:picLocks noChangeAspect="1"/>
          </p:cNvPicPr>
          <p:nvPr userDrawn="1"/>
        </p:nvPicPr>
        <p:blipFill>
          <a:blip r:embed="rId6"/>
          <a:stretch>
            <a:fillRect/>
          </a:stretch>
        </p:blipFill>
        <p:spPr>
          <a:xfrm>
            <a:off x="0" y="0"/>
            <a:ext cx="1132485" cy="1133618"/>
          </a:xfrm>
          <a:prstGeom prst="rect">
            <a:avLst/>
          </a:prstGeom>
        </p:spPr>
      </p:pic>
      <p:sp>
        <p:nvSpPr>
          <p:cNvPr id="16" name="Title 10">
            <a:extLst>
              <a:ext uri="{FF2B5EF4-FFF2-40B4-BE49-F238E27FC236}">
                <a16:creationId xmlns:a16="http://schemas.microsoft.com/office/drawing/2014/main" id="{8BD790A0-F9A1-4331-25BA-6635B4D37C7F}"/>
              </a:ext>
            </a:extLst>
          </p:cNvPr>
          <p:cNvSpPr>
            <a:spLocks noGrp="1"/>
          </p:cNvSpPr>
          <p:nvPr>
            <p:ph type="title" hasCustomPrompt="1"/>
          </p:nvPr>
        </p:nvSpPr>
        <p:spPr>
          <a:xfrm>
            <a:off x="609600" y="3153737"/>
            <a:ext cx="10972800" cy="550527"/>
          </a:xfrm>
        </p:spPr>
        <p:txBody>
          <a:bodyPr anchor="ctr">
            <a:noAutofit/>
          </a:bodyPr>
          <a:lstStyle>
            <a:lvl1pPr algn="ctr">
              <a:defRPr sz="4400">
                <a:solidFill>
                  <a:schemeClr val="bg1"/>
                </a:solidFill>
              </a:defRPr>
            </a:lvl1pPr>
          </a:lstStyle>
          <a:p>
            <a:r>
              <a:rPr lang="en-US"/>
              <a:t>CLICK TO EDIT TITLE</a:t>
            </a:r>
            <a:endParaRPr lang="en-VN"/>
          </a:p>
        </p:txBody>
      </p:sp>
    </p:spTree>
    <p:extLst>
      <p:ext uri="{BB962C8B-B14F-4D97-AF65-F5344CB8AC3E}">
        <p14:creationId xmlns:p14="http://schemas.microsoft.com/office/powerpoint/2010/main" val="1545805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ound Single Corner Rectangle 6">
            <a:extLst>
              <a:ext uri="{FF2B5EF4-FFF2-40B4-BE49-F238E27FC236}">
                <a16:creationId xmlns:a16="http://schemas.microsoft.com/office/drawing/2014/main" id="{2ECAD648-BCFF-4E41-A65B-E667BCEEDEBF}"/>
              </a:ext>
            </a:extLst>
          </p:cNvPr>
          <p:cNvSpPr/>
          <p:nvPr userDrawn="1"/>
        </p:nvSpPr>
        <p:spPr>
          <a:xfrm flipH="1">
            <a:off x="456410" y="237141"/>
            <a:ext cx="11199562" cy="5165176"/>
          </a:xfrm>
          <a:prstGeom prst="round1Rect">
            <a:avLst>
              <a:gd name="adj" fmla="val 32132"/>
            </a:avLst>
          </a:prstGeom>
          <a:solidFill>
            <a:srgbClr val="096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2" name="Picture 31" descr="Logo&#10;&#10;Description automatically generated with medium confidence">
            <a:extLst>
              <a:ext uri="{FF2B5EF4-FFF2-40B4-BE49-F238E27FC236}">
                <a16:creationId xmlns:a16="http://schemas.microsoft.com/office/drawing/2014/main" id="{25B34788-FD54-BB45-9525-7A8BA236AF9E}"/>
              </a:ext>
            </a:extLst>
          </p:cNvPr>
          <p:cNvPicPr>
            <a:picLocks noChangeAspect="1"/>
          </p:cNvPicPr>
          <p:nvPr userDrawn="1"/>
        </p:nvPicPr>
        <p:blipFill>
          <a:blip r:embed="rId2">
            <a:alphaModFix amt="5000"/>
          </a:blip>
          <a:stretch>
            <a:fillRect/>
          </a:stretch>
        </p:blipFill>
        <p:spPr>
          <a:xfrm>
            <a:off x="5816600" y="-314325"/>
            <a:ext cx="6375400" cy="6375400"/>
          </a:xfrm>
          <a:prstGeom prst="rect">
            <a:avLst/>
          </a:prstGeom>
        </p:spPr>
      </p:pic>
      <p:sp>
        <p:nvSpPr>
          <p:cNvPr id="2" name="Title 1">
            <a:extLst>
              <a:ext uri="{FF2B5EF4-FFF2-40B4-BE49-F238E27FC236}">
                <a16:creationId xmlns:a16="http://schemas.microsoft.com/office/drawing/2014/main" id="{DA98FF19-A035-A34B-8269-181C34D4C1F7}"/>
              </a:ext>
            </a:extLst>
          </p:cNvPr>
          <p:cNvSpPr>
            <a:spLocks noGrp="1"/>
          </p:cNvSpPr>
          <p:nvPr>
            <p:ph type="ctrTitle" hasCustomPrompt="1"/>
          </p:nvPr>
        </p:nvSpPr>
        <p:spPr>
          <a:xfrm>
            <a:off x="1010830" y="1857952"/>
            <a:ext cx="9144000" cy="1200329"/>
          </a:xfrm>
        </p:spPr>
        <p:txBody>
          <a:bodyPr lIns="0" rIns="0" anchor="b">
            <a:spAutoFit/>
          </a:bodyPr>
          <a:lstStyle>
            <a:lvl1pPr algn="l">
              <a:defRPr sz="4000">
                <a:solidFill>
                  <a:schemeClr val="bg1"/>
                </a:solidFill>
                <a:latin typeface="CONTHRAX HEAVY" panose="020B090702020108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49C5E35-B5C4-4E41-B260-2AC2DC04C9A1}"/>
              </a:ext>
            </a:extLst>
          </p:cNvPr>
          <p:cNvSpPr>
            <a:spLocks noGrp="1"/>
          </p:cNvSpPr>
          <p:nvPr>
            <p:ph type="subTitle" idx="1"/>
          </p:nvPr>
        </p:nvSpPr>
        <p:spPr>
          <a:xfrm>
            <a:off x="1010830" y="3412812"/>
            <a:ext cx="9144000" cy="369332"/>
          </a:xfrm>
        </p:spPr>
        <p:txBody>
          <a:bodyPr lIns="0" rIns="0" anchor="t">
            <a:spAutoFit/>
          </a:bodyPr>
          <a:lstStyle>
            <a:lvl1pPr marL="0" indent="0" algn="l">
              <a:buNone/>
              <a:defRPr sz="2000" b="0" i="0">
                <a:solidFill>
                  <a:schemeClr val="bg1"/>
                </a:solidFill>
                <a:latin typeface="GOTHAM-MEDIUM" panose="0200050405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9" name="Picture 8" descr="A picture containing text, dishware, tableware, plate&#10;&#10;Description automatically generated">
            <a:extLst>
              <a:ext uri="{FF2B5EF4-FFF2-40B4-BE49-F238E27FC236}">
                <a16:creationId xmlns:a16="http://schemas.microsoft.com/office/drawing/2014/main" id="{CA9CCF47-EE15-8848-9983-DCA8311214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0830" y="5764312"/>
            <a:ext cx="1899362" cy="842643"/>
          </a:xfrm>
          <a:prstGeom prst="rect">
            <a:avLst/>
          </a:prstGeom>
        </p:spPr>
      </p:pic>
      <p:cxnSp>
        <p:nvCxnSpPr>
          <p:cNvPr id="10" name="Straight Connector 9">
            <a:extLst>
              <a:ext uri="{FF2B5EF4-FFF2-40B4-BE49-F238E27FC236}">
                <a16:creationId xmlns:a16="http://schemas.microsoft.com/office/drawing/2014/main" id="{50A63C6B-DF39-7846-9B85-6915759D8485}"/>
              </a:ext>
            </a:extLst>
          </p:cNvPr>
          <p:cNvCxnSpPr/>
          <p:nvPr userDrawn="1"/>
        </p:nvCxnSpPr>
        <p:spPr>
          <a:xfrm>
            <a:off x="1010830" y="3201157"/>
            <a:ext cx="9144000" cy="0"/>
          </a:xfrm>
          <a:prstGeom prst="line">
            <a:avLst/>
          </a:prstGeom>
          <a:ln w="22225">
            <a:solidFill>
              <a:schemeClr val="bg1"/>
            </a:solidFill>
          </a:ln>
        </p:spPr>
        <p:style>
          <a:lnRef idx="2">
            <a:schemeClr val="accent6"/>
          </a:lnRef>
          <a:fillRef idx="0">
            <a:schemeClr val="accent6"/>
          </a:fillRef>
          <a:effectRef idx="1">
            <a:schemeClr val="accent6"/>
          </a:effectRef>
          <a:fontRef idx="minor">
            <a:schemeClr val="tx1"/>
          </a:fontRef>
        </p:style>
      </p:cxnSp>
      <p:sp>
        <p:nvSpPr>
          <p:cNvPr id="16" name="Rectangle 15">
            <a:extLst>
              <a:ext uri="{FF2B5EF4-FFF2-40B4-BE49-F238E27FC236}">
                <a16:creationId xmlns:a16="http://schemas.microsoft.com/office/drawing/2014/main" id="{F81BDB7C-30A5-1149-AA5A-2E706E41A5CF}"/>
              </a:ext>
            </a:extLst>
          </p:cNvPr>
          <p:cNvSpPr/>
          <p:nvPr userDrawn="1"/>
        </p:nvSpPr>
        <p:spPr>
          <a:xfrm>
            <a:off x="1010830" y="4201088"/>
            <a:ext cx="1513490" cy="2984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 Placeholder 29">
            <a:extLst>
              <a:ext uri="{FF2B5EF4-FFF2-40B4-BE49-F238E27FC236}">
                <a16:creationId xmlns:a16="http://schemas.microsoft.com/office/drawing/2014/main" id="{44B4B58D-1C76-CF42-9C04-8414BCF45AD3}"/>
              </a:ext>
            </a:extLst>
          </p:cNvPr>
          <p:cNvSpPr>
            <a:spLocks noGrp="1"/>
          </p:cNvSpPr>
          <p:nvPr>
            <p:ph type="body" sz="quarter" idx="13" hasCustomPrompt="1"/>
          </p:nvPr>
        </p:nvSpPr>
        <p:spPr>
          <a:xfrm>
            <a:off x="1010830" y="4201087"/>
            <a:ext cx="1513490" cy="298423"/>
          </a:xfrm>
        </p:spPr>
        <p:txBody>
          <a:bodyPr anchor="ctr">
            <a:normAutofit/>
          </a:bodyPr>
          <a:lstStyle>
            <a:lvl1pPr marL="0" indent="0">
              <a:buNone/>
              <a:defRPr sz="1800">
                <a:solidFill>
                  <a:schemeClr val="bg1"/>
                </a:solidFill>
              </a:defRPr>
            </a:lvl1pPr>
          </a:lstStyle>
          <a:p>
            <a:pPr lvl="0"/>
            <a:r>
              <a:rPr lang="en-US"/>
              <a:t>Date</a:t>
            </a:r>
            <a:endParaRPr lang="en-GB"/>
          </a:p>
        </p:txBody>
      </p:sp>
    </p:spTree>
    <p:extLst>
      <p:ext uri="{BB962C8B-B14F-4D97-AF65-F5344CB8AC3E}">
        <p14:creationId xmlns:p14="http://schemas.microsoft.com/office/powerpoint/2010/main" val="1512982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ound Single Corner Rectangle 6">
            <a:extLst>
              <a:ext uri="{FF2B5EF4-FFF2-40B4-BE49-F238E27FC236}">
                <a16:creationId xmlns:a16="http://schemas.microsoft.com/office/drawing/2014/main" id="{2ECAD648-BCFF-4E41-A65B-E667BCEEDEBF}"/>
              </a:ext>
            </a:extLst>
          </p:cNvPr>
          <p:cNvSpPr/>
          <p:nvPr userDrawn="1"/>
        </p:nvSpPr>
        <p:spPr>
          <a:xfrm flipH="1">
            <a:off x="456410" y="237141"/>
            <a:ext cx="11199562" cy="5165176"/>
          </a:xfrm>
          <a:prstGeom prst="round1Rect">
            <a:avLst>
              <a:gd name="adj" fmla="val 32132"/>
            </a:avLst>
          </a:prstGeom>
          <a:solidFill>
            <a:srgbClr val="096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2" name="Picture 31" descr="Logo&#10;&#10;Description automatically generated with medium confidence">
            <a:extLst>
              <a:ext uri="{FF2B5EF4-FFF2-40B4-BE49-F238E27FC236}">
                <a16:creationId xmlns:a16="http://schemas.microsoft.com/office/drawing/2014/main" id="{25B34788-FD54-BB45-9525-7A8BA236AF9E}"/>
              </a:ext>
            </a:extLst>
          </p:cNvPr>
          <p:cNvPicPr>
            <a:picLocks noChangeAspect="1"/>
          </p:cNvPicPr>
          <p:nvPr userDrawn="1"/>
        </p:nvPicPr>
        <p:blipFill>
          <a:blip r:embed="rId2">
            <a:alphaModFix amt="5000"/>
          </a:blip>
          <a:stretch>
            <a:fillRect/>
          </a:stretch>
        </p:blipFill>
        <p:spPr>
          <a:xfrm>
            <a:off x="5816600" y="-314325"/>
            <a:ext cx="6375400" cy="6375400"/>
          </a:xfrm>
          <a:prstGeom prst="rect">
            <a:avLst/>
          </a:prstGeom>
        </p:spPr>
      </p:pic>
      <p:sp>
        <p:nvSpPr>
          <p:cNvPr id="2" name="Title 1">
            <a:extLst>
              <a:ext uri="{FF2B5EF4-FFF2-40B4-BE49-F238E27FC236}">
                <a16:creationId xmlns:a16="http://schemas.microsoft.com/office/drawing/2014/main" id="{DA98FF19-A035-A34B-8269-181C34D4C1F7}"/>
              </a:ext>
            </a:extLst>
          </p:cNvPr>
          <p:cNvSpPr>
            <a:spLocks noGrp="1"/>
          </p:cNvSpPr>
          <p:nvPr>
            <p:ph type="ctrTitle" hasCustomPrompt="1"/>
          </p:nvPr>
        </p:nvSpPr>
        <p:spPr>
          <a:xfrm>
            <a:off x="1010830" y="1857952"/>
            <a:ext cx="9144000" cy="1200329"/>
          </a:xfrm>
        </p:spPr>
        <p:txBody>
          <a:bodyPr lIns="0" rIns="0" anchor="b">
            <a:spAutoFit/>
          </a:bodyPr>
          <a:lstStyle>
            <a:lvl1pPr algn="l">
              <a:defRPr sz="4000">
                <a:solidFill>
                  <a:schemeClr val="bg1"/>
                </a:solidFill>
                <a:latin typeface="CONTHRAX HEAVY" panose="020B090702020108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49C5E35-B5C4-4E41-B260-2AC2DC04C9A1}"/>
              </a:ext>
            </a:extLst>
          </p:cNvPr>
          <p:cNvSpPr>
            <a:spLocks noGrp="1"/>
          </p:cNvSpPr>
          <p:nvPr>
            <p:ph type="subTitle" idx="1"/>
          </p:nvPr>
        </p:nvSpPr>
        <p:spPr>
          <a:xfrm>
            <a:off x="1010830" y="3412812"/>
            <a:ext cx="9144000" cy="369332"/>
          </a:xfrm>
        </p:spPr>
        <p:txBody>
          <a:bodyPr lIns="0" rIns="0" anchor="t">
            <a:spAutoFit/>
          </a:bodyPr>
          <a:lstStyle>
            <a:lvl1pPr marL="0" indent="0" algn="l">
              <a:buNone/>
              <a:defRPr sz="2000" b="0" i="0">
                <a:solidFill>
                  <a:schemeClr val="bg1"/>
                </a:solidFill>
                <a:latin typeface="GOTHAM-MEDIUM" panose="0200050405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9" name="Picture 8">
            <a:extLst>
              <a:ext uri="{FF2B5EF4-FFF2-40B4-BE49-F238E27FC236}">
                <a16:creationId xmlns:a16="http://schemas.microsoft.com/office/drawing/2014/main" id="{CA9CCF47-EE15-8848-9983-DCA831121470}"/>
              </a:ext>
            </a:extLst>
          </p:cNvPr>
          <p:cNvPicPr>
            <a:picLocks noChangeAspect="1"/>
          </p:cNvPicPr>
          <p:nvPr userDrawn="1"/>
        </p:nvPicPr>
        <p:blipFill>
          <a:blip r:embed="rId3"/>
          <a:srcRect/>
          <a:stretch/>
        </p:blipFill>
        <p:spPr>
          <a:xfrm>
            <a:off x="818551" y="5613972"/>
            <a:ext cx="2283920" cy="1143324"/>
          </a:xfrm>
          <a:prstGeom prst="rect">
            <a:avLst/>
          </a:prstGeom>
        </p:spPr>
      </p:pic>
      <p:cxnSp>
        <p:nvCxnSpPr>
          <p:cNvPr id="10" name="Straight Connector 9">
            <a:extLst>
              <a:ext uri="{FF2B5EF4-FFF2-40B4-BE49-F238E27FC236}">
                <a16:creationId xmlns:a16="http://schemas.microsoft.com/office/drawing/2014/main" id="{50A63C6B-DF39-7846-9B85-6915759D8485}"/>
              </a:ext>
            </a:extLst>
          </p:cNvPr>
          <p:cNvCxnSpPr/>
          <p:nvPr userDrawn="1"/>
        </p:nvCxnSpPr>
        <p:spPr>
          <a:xfrm>
            <a:off x="1010830" y="3201157"/>
            <a:ext cx="9144000" cy="0"/>
          </a:xfrm>
          <a:prstGeom prst="line">
            <a:avLst/>
          </a:prstGeom>
          <a:ln w="22225">
            <a:solidFill>
              <a:schemeClr val="bg1"/>
            </a:solidFill>
          </a:ln>
        </p:spPr>
        <p:style>
          <a:lnRef idx="2">
            <a:schemeClr val="accent6"/>
          </a:lnRef>
          <a:fillRef idx="0">
            <a:schemeClr val="accent6"/>
          </a:fillRef>
          <a:effectRef idx="1">
            <a:schemeClr val="accent6"/>
          </a:effectRef>
          <a:fontRef idx="minor">
            <a:schemeClr val="tx1"/>
          </a:fontRef>
        </p:style>
      </p:cxnSp>
      <p:sp>
        <p:nvSpPr>
          <p:cNvPr id="16" name="Rectangle 15">
            <a:extLst>
              <a:ext uri="{FF2B5EF4-FFF2-40B4-BE49-F238E27FC236}">
                <a16:creationId xmlns:a16="http://schemas.microsoft.com/office/drawing/2014/main" id="{F81BDB7C-30A5-1149-AA5A-2E706E41A5CF}"/>
              </a:ext>
            </a:extLst>
          </p:cNvPr>
          <p:cNvSpPr/>
          <p:nvPr userDrawn="1"/>
        </p:nvSpPr>
        <p:spPr>
          <a:xfrm>
            <a:off x="1010830" y="4201088"/>
            <a:ext cx="1513490" cy="2984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 Placeholder 29">
            <a:extLst>
              <a:ext uri="{FF2B5EF4-FFF2-40B4-BE49-F238E27FC236}">
                <a16:creationId xmlns:a16="http://schemas.microsoft.com/office/drawing/2014/main" id="{44B4B58D-1C76-CF42-9C04-8414BCF45AD3}"/>
              </a:ext>
            </a:extLst>
          </p:cNvPr>
          <p:cNvSpPr>
            <a:spLocks noGrp="1"/>
          </p:cNvSpPr>
          <p:nvPr>
            <p:ph type="body" sz="quarter" idx="13" hasCustomPrompt="1"/>
          </p:nvPr>
        </p:nvSpPr>
        <p:spPr>
          <a:xfrm>
            <a:off x="1010830" y="4201087"/>
            <a:ext cx="1513490" cy="298423"/>
          </a:xfrm>
        </p:spPr>
        <p:txBody>
          <a:bodyPr anchor="ctr">
            <a:normAutofit/>
          </a:bodyPr>
          <a:lstStyle>
            <a:lvl1pPr marL="0" indent="0">
              <a:buNone/>
              <a:defRPr sz="1800">
                <a:solidFill>
                  <a:schemeClr val="bg1"/>
                </a:solidFill>
              </a:defRPr>
            </a:lvl1pPr>
          </a:lstStyle>
          <a:p>
            <a:pPr lvl="0"/>
            <a:r>
              <a:rPr lang="en-US"/>
              <a:t>Date</a:t>
            </a:r>
            <a:endParaRPr lang="en-GB"/>
          </a:p>
        </p:txBody>
      </p:sp>
    </p:spTree>
    <p:extLst>
      <p:ext uri="{BB962C8B-B14F-4D97-AF65-F5344CB8AC3E}">
        <p14:creationId xmlns:p14="http://schemas.microsoft.com/office/powerpoint/2010/main" val="39412604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7" name="Round Single Corner Rectangle 6">
            <a:extLst>
              <a:ext uri="{FF2B5EF4-FFF2-40B4-BE49-F238E27FC236}">
                <a16:creationId xmlns:a16="http://schemas.microsoft.com/office/drawing/2014/main" id="{2ECAD648-BCFF-4E41-A65B-E667BCEEDEBF}"/>
              </a:ext>
            </a:extLst>
          </p:cNvPr>
          <p:cNvSpPr/>
          <p:nvPr userDrawn="1"/>
        </p:nvSpPr>
        <p:spPr>
          <a:xfrm flipH="1">
            <a:off x="456410" y="237141"/>
            <a:ext cx="11199562" cy="5165176"/>
          </a:xfrm>
          <a:prstGeom prst="round1Rect">
            <a:avLst>
              <a:gd name="adj" fmla="val 32132"/>
            </a:avLst>
          </a:prstGeom>
          <a:solidFill>
            <a:srgbClr val="096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2" name="Picture 31" descr="Logo&#10;&#10;Description automatically generated with medium confidence">
            <a:extLst>
              <a:ext uri="{FF2B5EF4-FFF2-40B4-BE49-F238E27FC236}">
                <a16:creationId xmlns:a16="http://schemas.microsoft.com/office/drawing/2014/main" id="{25B34788-FD54-BB45-9525-7A8BA236AF9E}"/>
              </a:ext>
            </a:extLst>
          </p:cNvPr>
          <p:cNvPicPr>
            <a:picLocks noChangeAspect="1"/>
          </p:cNvPicPr>
          <p:nvPr userDrawn="1"/>
        </p:nvPicPr>
        <p:blipFill>
          <a:blip r:embed="rId2">
            <a:alphaModFix amt="5000"/>
          </a:blip>
          <a:stretch>
            <a:fillRect/>
          </a:stretch>
        </p:blipFill>
        <p:spPr>
          <a:xfrm>
            <a:off x="5816600" y="-314325"/>
            <a:ext cx="6375400" cy="6375400"/>
          </a:xfrm>
          <a:prstGeom prst="rect">
            <a:avLst/>
          </a:prstGeom>
        </p:spPr>
      </p:pic>
      <p:sp>
        <p:nvSpPr>
          <p:cNvPr id="2" name="Title 1">
            <a:extLst>
              <a:ext uri="{FF2B5EF4-FFF2-40B4-BE49-F238E27FC236}">
                <a16:creationId xmlns:a16="http://schemas.microsoft.com/office/drawing/2014/main" id="{DA98FF19-A035-A34B-8269-181C34D4C1F7}"/>
              </a:ext>
            </a:extLst>
          </p:cNvPr>
          <p:cNvSpPr>
            <a:spLocks noGrp="1"/>
          </p:cNvSpPr>
          <p:nvPr>
            <p:ph type="ctrTitle" hasCustomPrompt="1"/>
          </p:nvPr>
        </p:nvSpPr>
        <p:spPr>
          <a:xfrm>
            <a:off x="1010830" y="1857952"/>
            <a:ext cx="9144000" cy="1200329"/>
          </a:xfrm>
        </p:spPr>
        <p:txBody>
          <a:bodyPr lIns="0" rIns="0" anchor="b">
            <a:spAutoFit/>
          </a:bodyPr>
          <a:lstStyle>
            <a:lvl1pPr algn="l">
              <a:defRPr sz="4000">
                <a:solidFill>
                  <a:schemeClr val="bg1"/>
                </a:solidFill>
                <a:latin typeface="CONTHRAX HEAVY" panose="020B090702020108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49C5E35-B5C4-4E41-B260-2AC2DC04C9A1}"/>
              </a:ext>
            </a:extLst>
          </p:cNvPr>
          <p:cNvSpPr>
            <a:spLocks noGrp="1"/>
          </p:cNvSpPr>
          <p:nvPr>
            <p:ph type="subTitle" idx="1"/>
          </p:nvPr>
        </p:nvSpPr>
        <p:spPr>
          <a:xfrm>
            <a:off x="1010830" y="3412812"/>
            <a:ext cx="9144000" cy="369332"/>
          </a:xfrm>
        </p:spPr>
        <p:txBody>
          <a:bodyPr lIns="0" rIns="0" anchor="t">
            <a:spAutoFit/>
          </a:bodyPr>
          <a:lstStyle>
            <a:lvl1pPr marL="0" indent="0" algn="l">
              <a:buNone/>
              <a:defRPr sz="2000" b="0" i="0">
                <a:solidFill>
                  <a:schemeClr val="bg1"/>
                </a:solidFill>
                <a:latin typeface="GOTHAM-MEDIUM" panose="0200050405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9" name="Picture 8">
            <a:extLst>
              <a:ext uri="{FF2B5EF4-FFF2-40B4-BE49-F238E27FC236}">
                <a16:creationId xmlns:a16="http://schemas.microsoft.com/office/drawing/2014/main" id="{CA9CCF47-EE15-8848-9983-DCA831121470}"/>
              </a:ext>
            </a:extLst>
          </p:cNvPr>
          <p:cNvPicPr>
            <a:picLocks noChangeAspect="1"/>
          </p:cNvPicPr>
          <p:nvPr userDrawn="1"/>
        </p:nvPicPr>
        <p:blipFill>
          <a:blip r:embed="rId3"/>
          <a:srcRect/>
          <a:stretch/>
        </p:blipFill>
        <p:spPr>
          <a:xfrm>
            <a:off x="814673" y="5613972"/>
            <a:ext cx="2291676" cy="1143324"/>
          </a:xfrm>
          <a:prstGeom prst="rect">
            <a:avLst/>
          </a:prstGeom>
        </p:spPr>
      </p:pic>
      <p:cxnSp>
        <p:nvCxnSpPr>
          <p:cNvPr id="10" name="Straight Connector 9">
            <a:extLst>
              <a:ext uri="{FF2B5EF4-FFF2-40B4-BE49-F238E27FC236}">
                <a16:creationId xmlns:a16="http://schemas.microsoft.com/office/drawing/2014/main" id="{50A63C6B-DF39-7846-9B85-6915759D8485}"/>
              </a:ext>
            </a:extLst>
          </p:cNvPr>
          <p:cNvCxnSpPr/>
          <p:nvPr userDrawn="1"/>
        </p:nvCxnSpPr>
        <p:spPr>
          <a:xfrm>
            <a:off x="1010830" y="3201157"/>
            <a:ext cx="9144000" cy="0"/>
          </a:xfrm>
          <a:prstGeom prst="line">
            <a:avLst/>
          </a:prstGeom>
          <a:ln w="22225">
            <a:solidFill>
              <a:schemeClr val="bg1"/>
            </a:solidFill>
          </a:ln>
        </p:spPr>
        <p:style>
          <a:lnRef idx="2">
            <a:schemeClr val="accent6"/>
          </a:lnRef>
          <a:fillRef idx="0">
            <a:schemeClr val="accent6"/>
          </a:fillRef>
          <a:effectRef idx="1">
            <a:schemeClr val="accent6"/>
          </a:effectRef>
          <a:fontRef idx="minor">
            <a:schemeClr val="tx1"/>
          </a:fontRef>
        </p:style>
      </p:cxnSp>
      <p:sp>
        <p:nvSpPr>
          <p:cNvPr id="16" name="Rectangle 15">
            <a:extLst>
              <a:ext uri="{FF2B5EF4-FFF2-40B4-BE49-F238E27FC236}">
                <a16:creationId xmlns:a16="http://schemas.microsoft.com/office/drawing/2014/main" id="{F81BDB7C-30A5-1149-AA5A-2E706E41A5CF}"/>
              </a:ext>
            </a:extLst>
          </p:cNvPr>
          <p:cNvSpPr/>
          <p:nvPr userDrawn="1"/>
        </p:nvSpPr>
        <p:spPr>
          <a:xfrm>
            <a:off x="1010830" y="4201088"/>
            <a:ext cx="1513490" cy="2984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 Placeholder 29">
            <a:extLst>
              <a:ext uri="{FF2B5EF4-FFF2-40B4-BE49-F238E27FC236}">
                <a16:creationId xmlns:a16="http://schemas.microsoft.com/office/drawing/2014/main" id="{44B4B58D-1C76-CF42-9C04-8414BCF45AD3}"/>
              </a:ext>
            </a:extLst>
          </p:cNvPr>
          <p:cNvSpPr>
            <a:spLocks noGrp="1"/>
          </p:cNvSpPr>
          <p:nvPr>
            <p:ph type="body" sz="quarter" idx="13" hasCustomPrompt="1"/>
          </p:nvPr>
        </p:nvSpPr>
        <p:spPr>
          <a:xfrm>
            <a:off x="1010830" y="4201087"/>
            <a:ext cx="1513490" cy="298423"/>
          </a:xfrm>
        </p:spPr>
        <p:txBody>
          <a:bodyPr anchor="ctr">
            <a:normAutofit/>
          </a:bodyPr>
          <a:lstStyle>
            <a:lvl1pPr marL="0" indent="0">
              <a:buNone/>
              <a:defRPr sz="1800">
                <a:solidFill>
                  <a:schemeClr val="bg1"/>
                </a:solidFill>
              </a:defRPr>
            </a:lvl1pPr>
          </a:lstStyle>
          <a:p>
            <a:pPr lvl="0"/>
            <a:r>
              <a:rPr lang="en-US"/>
              <a:t>Date</a:t>
            </a:r>
            <a:endParaRPr lang="en-GB"/>
          </a:p>
        </p:txBody>
      </p:sp>
    </p:spTree>
    <p:extLst>
      <p:ext uri="{BB962C8B-B14F-4D97-AF65-F5344CB8AC3E}">
        <p14:creationId xmlns:p14="http://schemas.microsoft.com/office/powerpoint/2010/main" val="2579263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0BFE1FA-D29B-6E40-AFA0-6F9E061E597C}"/>
              </a:ext>
            </a:extLst>
          </p:cNvPr>
          <p:cNvSpPr>
            <a:spLocks noGrp="1"/>
          </p:cNvSpPr>
          <p:nvPr>
            <p:ph type="ctrTitle" hasCustomPrompt="1"/>
          </p:nvPr>
        </p:nvSpPr>
        <p:spPr>
          <a:xfrm>
            <a:off x="831925" y="1615872"/>
            <a:ext cx="5264075" cy="1754326"/>
          </a:xfrm>
        </p:spPr>
        <p:txBody>
          <a:bodyPr wrap="square" lIns="0" rIns="0" anchor="b">
            <a:spAutoFit/>
          </a:bodyPr>
          <a:lstStyle>
            <a:lvl1pPr algn="l">
              <a:defRPr sz="4000">
                <a:solidFill>
                  <a:schemeClr val="bg1"/>
                </a:solidFill>
                <a:latin typeface="CONTHRAX HEAVY" panose="020B0907020201080204" pitchFamily="34" charset="0"/>
              </a:defRPr>
            </a:lvl1pPr>
          </a:lstStyle>
          <a:p>
            <a:r>
              <a:rPr lang="en-US"/>
              <a:t>CLICK TO EDIT MASTER TITLE STYLE</a:t>
            </a:r>
            <a:endParaRPr lang="en-GB"/>
          </a:p>
        </p:txBody>
      </p:sp>
      <p:sp>
        <p:nvSpPr>
          <p:cNvPr id="4" name="Subtitle 2">
            <a:extLst>
              <a:ext uri="{FF2B5EF4-FFF2-40B4-BE49-F238E27FC236}">
                <a16:creationId xmlns:a16="http://schemas.microsoft.com/office/drawing/2014/main" id="{641B987D-C373-694A-891D-379081EF46D7}"/>
              </a:ext>
            </a:extLst>
          </p:cNvPr>
          <p:cNvSpPr>
            <a:spLocks noGrp="1"/>
          </p:cNvSpPr>
          <p:nvPr>
            <p:ph type="subTitle" idx="1"/>
          </p:nvPr>
        </p:nvSpPr>
        <p:spPr>
          <a:xfrm>
            <a:off x="831925" y="3724729"/>
            <a:ext cx="5264075" cy="369332"/>
          </a:xfrm>
        </p:spPr>
        <p:txBody>
          <a:bodyPr wrap="square" lIns="0" rIns="0" anchor="t">
            <a:spAutoFit/>
          </a:bodyPr>
          <a:lstStyle>
            <a:lvl1pPr marL="0" indent="0" algn="l">
              <a:buNone/>
              <a:defRPr sz="2000" b="0" i="0">
                <a:solidFill>
                  <a:schemeClr val="bg1"/>
                </a:solidFill>
                <a:latin typeface="GOTHAM-MEDIUM" panose="0200050405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5" name="Straight Connector 4">
            <a:extLst>
              <a:ext uri="{FF2B5EF4-FFF2-40B4-BE49-F238E27FC236}">
                <a16:creationId xmlns:a16="http://schemas.microsoft.com/office/drawing/2014/main" id="{21239518-E82F-D54F-AD9A-A645C1EC4BED}"/>
              </a:ext>
            </a:extLst>
          </p:cNvPr>
          <p:cNvCxnSpPr>
            <a:cxnSpLocks/>
          </p:cNvCxnSpPr>
          <p:nvPr/>
        </p:nvCxnSpPr>
        <p:spPr>
          <a:xfrm>
            <a:off x="831925" y="3513074"/>
            <a:ext cx="5264075" cy="0"/>
          </a:xfrm>
          <a:prstGeom prst="line">
            <a:avLst/>
          </a:prstGeom>
          <a:ln w="22225">
            <a:solidFill>
              <a:schemeClr val="bg1"/>
            </a:solidFill>
          </a:ln>
        </p:spPr>
        <p:style>
          <a:lnRef idx="2">
            <a:schemeClr val="accent6"/>
          </a:lnRef>
          <a:fillRef idx="0">
            <a:schemeClr val="accent6"/>
          </a:fillRef>
          <a:effectRef idx="1">
            <a:schemeClr val="accent6"/>
          </a:effectRef>
          <a:fontRef idx="minor">
            <a:schemeClr val="tx1"/>
          </a:fontRef>
        </p:style>
      </p:cxnSp>
      <p:sp>
        <p:nvSpPr>
          <p:cNvPr id="8" name="Rectangle 7">
            <a:extLst>
              <a:ext uri="{FF2B5EF4-FFF2-40B4-BE49-F238E27FC236}">
                <a16:creationId xmlns:a16="http://schemas.microsoft.com/office/drawing/2014/main" id="{F48AFDAC-F377-C946-B76E-B8EFA672E96A}"/>
              </a:ext>
            </a:extLst>
          </p:cNvPr>
          <p:cNvSpPr/>
          <p:nvPr/>
        </p:nvSpPr>
        <p:spPr>
          <a:xfrm>
            <a:off x="821986" y="4513003"/>
            <a:ext cx="1513490" cy="2984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 Placeholder 29">
            <a:extLst>
              <a:ext uri="{FF2B5EF4-FFF2-40B4-BE49-F238E27FC236}">
                <a16:creationId xmlns:a16="http://schemas.microsoft.com/office/drawing/2014/main" id="{9D0D107F-9BBA-E04E-B6C6-ABD5A8EA623E}"/>
              </a:ext>
            </a:extLst>
          </p:cNvPr>
          <p:cNvSpPr>
            <a:spLocks noGrp="1"/>
          </p:cNvSpPr>
          <p:nvPr>
            <p:ph type="body" sz="quarter" idx="13" hasCustomPrompt="1"/>
          </p:nvPr>
        </p:nvSpPr>
        <p:spPr>
          <a:xfrm>
            <a:off x="831925" y="4513004"/>
            <a:ext cx="1513490" cy="298423"/>
          </a:xfrm>
        </p:spPr>
        <p:txBody>
          <a:bodyPr anchor="ctr">
            <a:normAutofit/>
          </a:bodyPr>
          <a:lstStyle>
            <a:lvl1pPr marL="0" indent="0">
              <a:buNone/>
              <a:defRPr sz="1800">
                <a:solidFill>
                  <a:schemeClr val="bg1"/>
                </a:solidFill>
              </a:defRPr>
            </a:lvl1pPr>
          </a:lstStyle>
          <a:p>
            <a:pPr lvl="0"/>
            <a:r>
              <a:rPr lang="en-US"/>
              <a:t>Date</a:t>
            </a:r>
            <a:endParaRPr lang="en-GB"/>
          </a:p>
        </p:txBody>
      </p:sp>
      <p:pic>
        <p:nvPicPr>
          <p:cNvPr id="10" name="Picture 9">
            <a:extLst>
              <a:ext uri="{FF2B5EF4-FFF2-40B4-BE49-F238E27FC236}">
                <a16:creationId xmlns:a16="http://schemas.microsoft.com/office/drawing/2014/main" id="{041BD0FD-AF22-DC4A-B9FA-48B667EEDEAE}"/>
              </a:ext>
            </a:extLst>
          </p:cNvPr>
          <p:cNvPicPr>
            <a:picLocks noChangeAspect="1"/>
          </p:cNvPicPr>
          <p:nvPr/>
        </p:nvPicPr>
        <p:blipFill>
          <a:blip r:embed="rId3"/>
          <a:srcRect/>
          <a:stretch/>
        </p:blipFill>
        <p:spPr>
          <a:xfrm>
            <a:off x="664202" y="5382569"/>
            <a:ext cx="2291676" cy="1143324"/>
          </a:xfrm>
          <a:prstGeom prst="rect">
            <a:avLst/>
          </a:prstGeom>
        </p:spPr>
      </p:pic>
      <p:pic>
        <p:nvPicPr>
          <p:cNvPr id="13" name="Content Placeholder 2" descr="Shape, circle&#10;&#10;Description automatically generated">
            <a:extLst>
              <a:ext uri="{FF2B5EF4-FFF2-40B4-BE49-F238E27FC236}">
                <a16:creationId xmlns:a16="http://schemas.microsoft.com/office/drawing/2014/main" id="{54B06BE5-86AD-9987-3A04-89F4905E0EC7}"/>
              </a:ext>
            </a:extLst>
          </p:cNvPr>
          <p:cNvPicPr>
            <a:picLocks noChangeAspect="1"/>
          </p:cNvPicPr>
          <p:nvPr userDrawn="1"/>
        </p:nvPicPr>
        <p:blipFill>
          <a:blip r:embed="rId4"/>
          <a:stretch>
            <a:fillRect/>
          </a:stretch>
        </p:blipFill>
        <p:spPr>
          <a:xfrm>
            <a:off x="0" y="0"/>
            <a:ext cx="1132485" cy="1133618"/>
          </a:xfrm>
          <a:prstGeom prst="rect">
            <a:avLst/>
          </a:prstGeom>
        </p:spPr>
      </p:pic>
    </p:spTree>
    <p:extLst>
      <p:ext uri="{BB962C8B-B14F-4D97-AF65-F5344CB8AC3E}">
        <p14:creationId xmlns:p14="http://schemas.microsoft.com/office/powerpoint/2010/main" val="38404598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7" name="Round Single Corner Rectangle 6">
            <a:extLst>
              <a:ext uri="{FF2B5EF4-FFF2-40B4-BE49-F238E27FC236}">
                <a16:creationId xmlns:a16="http://schemas.microsoft.com/office/drawing/2014/main" id="{2ECAD648-BCFF-4E41-A65B-E667BCEEDEBF}"/>
              </a:ext>
            </a:extLst>
          </p:cNvPr>
          <p:cNvSpPr/>
          <p:nvPr userDrawn="1"/>
        </p:nvSpPr>
        <p:spPr>
          <a:xfrm flipH="1">
            <a:off x="456410" y="237141"/>
            <a:ext cx="11199562" cy="5165176"/>
          </a:xfrm>
          <a:prstGeom prst="round1Rect">
            <a:avLst>
              <a:gd name="adj" fmla="val 32132"/>
            </a:avLst>
          </a:prstGeom>
          <a:solidFill>
            <a:srgbClr val="096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2" name="Picture 31" descr="Logo&#10;&#10;Description automatically generated with medium confidence">
            <a:extLst>
              <a:ext uri="{FF2B5EF4-FFF2-40B4-BE49-F238E27FC236}">
                <a16:creationId xmlns:a16="http://schemas.microsoft.com/office/drawing/2014/main" id="{25B34788-FD54-BB45-9525-7A8BA236AF9E}"/>
              </a:ext>
            </a:extLst>
          </p:cNvPr>
          <p:cNvPicPr>
            <a:picLocks noChangeAspect="1"/>
          </p:cNvPicPr>
          <p:nvPr userDrawn="1"/>
        </p:nvPicPr>
        <p:blipFill>
          <a:blip r:embed="rId2">
            <a:alphaModFix amt="5000"/>
          </a:blip>
          <a:stretch>
            <a:fillRect/>
          </a:stretch>
        </p:blipFill>
        <p:spPr>
          <a:xfrm>
            <a:off x="5816600" y="-314325"/>
            <a:ext cx="6375400" cy="6375400"/>
          </a:xfrm>
          <a:prstGeom prst="rect">
            <a:avLst/>
          </a:prstGeom>
        </p:spPr>
      </p:pic>
      <p:sp>
        <p:nvSpPr>
          <p:cNvPr id="2" name="Title 1">
            <a:extLst>
              <a:ext uri="{FF2B5EF4-FFF2-40B4-BE49-F238E27FC236}">
                <a16:creationId xmlns:a16="http://schemas.microsoft.com/office/drawing/2014/main" id="{DA98FF19-A035-A34B-8269-181C34D4C1F7}"/>
              </a:ext>
            </a:extLst>
          </p:cNvPr>
          <p:cNvSpPr>
            <a:spLocks noGrp="1"/>
          </p:cNvSpPr>
          <p:nvPr>
            <p:ph type="ctrTitle" hasCustomPrompt="1"/>
          </p:nvPr>
        </p:nvSpPr>
        <p:spPr>
          <a:xfrm>
            <a:off x="1010830" y="1857952"/>
            <a:ext cx="9144000" cy="1200329"/>
          </a:xfrm>
        </p:spPr>
        <p:txBody>
          <a:bodyPr lIns="0" rIns="0" anchor="b">
            <a:spAutoFit/>
          </a:bodyPr>
          <a:lstStyle>
            <a:lvl1pPr algn="l">
              <a:defRPr sz="4000">
                <a:solidFill>
                  <a:schemeClr val="bg1"/>
                </a:solidFill>
                <a:latin typeface="CONTHRAX HEAVY" panose="020B090702020108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49C5E35-B5C4-4E41-B260-2AC2DC04C9A1}"/>
              </a:ext>
            </a:extLst>
          </p:cNvPr>
          <p:cNvSpPr>
            <a:spLocks noGrp="1"/>
          </p:cNvSpPr>
          <p:nvPr>
            <p:ph type="subTitle" idx="1"/>
          </p:nvPr>
        </p:nvSpPr>
        <p:spPr>
          <a:xfrm>
            <a:off x="1010830" y="3412812"/>
            <a:ext cx="9144000" cy="369332"/>
          </a:xfrm>
        </p:spPr>
        <p:txBody>
          <a:bodyPr lIns="0" rIns="0" anchor="t">
            <a:spAutoFit/>
          </a:bodyPr>
          <a:lstStyle>
            <a:lvl1pPr marL="0" indent="0" algn="l">
              <a:buNone/>
              <a:defRPr sz="2000" b="0" i="0">
                <a:solidFill>
                  <a:schemeClr val="bg1"/>
                </a:solidFill>
                <a:latin typeface="GOTHAM-MEDIUM" panose="0200050405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9" name="Picture 8">
            <a:extLst>
              <a:ext uri="{FF2B5EF4-FFF2-40B4-BE49-F238E27FC236}">
                <a16:creationId xmlns:a16="http://schemas.microsoft.com/office/drawing/2014/main" id="{CA9CCF47-EE15-8848-9983-DCA831121470}"/>
              </a:ext>
            </a:extLst>
          </p:cNvPr>
          <p:cNvPicPr>
            <a:picLocks noChangeAspect="1"/>
          </p:cNvPicPr>
          <p:nvPr userDrawn="1"/>
        </p:nvPicPr>
        <p:blipFill>
          <a:blip r:embed="rId3"/>
          <a:srcRect/>
          <a:stretch/>
        </p:blipFill>
        <p:spPr>
          <a:xfrm>
            <a:off x="799450" y="5595374"/>
            <a:ext cx="2322122" cy="1180520"/>
          </a:xfrm>
          <a:prstGeom prst="rect">
            <a:avLst/>
          </a:prstGeom>
        </p:spPr>
      </p:pic>
      <p:cxnSp>
        <p:nvCxnSpPr>
          <p:cNvPr id="10" name="Straight Connector 9">
            <a:extLst>
              <a:ext uri="{FF2B5EF4-FFF2-40B4-BE49-F238E27FC236}">
                <a16:creationId xmlns:a16="http://schemas.microsoft.com/office/drawing/2014/main" id="{50A63C6B-DF39-7846-9B85-6915759D8485}"/>
              </a:ext>
            </a:extLst>
          </p:cNvPr>
          <p:cNvCxnSpPr/>
          <p:nvPr userDrawn="1"/>
        </p:nvCxnSpPr>
        <p:spPr>
          <a:xfrm>
            <a:off x="1010830" y="3201157"/>
            <a:ext cx="9144000" cy="0"/>
          </a:xfrm>
          <a:prstGeom prst="line">
            <a:avLst/>
          </a:prstGeom>
          <a:ln w="22225">
            <a:solidFill>
              <a:schemeClr val="bg1"/>
            </a:solidFill>
          </a:ln>
        </p:spPr>
        <p:style>
          <a:lnRef idx="2">
            <a:schemeClr val="accent6"/>
          </a:lnRef>
          <a:fillRef idx="0">
            <a:schemeClr val="accent6"/>
          </a:fillRef>
          <a:effectRef idx="1">
            <a:schemeClr val="accent6"/>
          </a:effectRef>
          <a:fontRef idx="minor">
            <a:schemeClr val="tx1"/>
          </a:fontRef>
        </p:style>
      </p:cxnSp>
      <p:sp>
        <p:nvSpPr>
          <p:cNvPr id="16" name="Rectangle 15">
            <a:extLst>
              <a:ext uri="{FF2B5EF4-FFF2-40B4-BE49-F238E27FC236}">
                <a16:creationId xmlns:a16="http://schemas.microsoft.com/office/drawing/2014/main" id="{F81BDB7C-30A5-1149-AA5A-2E706E41A5CF}"/>
              </a:ext>
            </a:extLst>
          </p:cNvPr>
          <p:cNvSpPr/>
          <p:nvPr userDrawn="1"/>
        </p:nvSpPr>
        <p:spPr>
          <a:xfrm>
            <a:off x="1010830" y="4201088"/>
            <a:ext cx="1513490" cy="2984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 Placeholder 29">
            <a:extLst>
              <a:ext uri="{FF2B5EF4-FFF2-40B4-BE49-F238E27FC236}">
                <a16:creationId xmlns:a16="http://schemas.microsoft.com/office/drawing/2014/main" id="{44B4B58D-1C76-CF42-9C04-8414BCF45AD3}"/>
              </a:ext>
            </a:extLst>
          </p:cNvPr>
          <p:cNvSpPr>
            <a:spLocks noGrp="1"/>
          </p:cNvSpPr>
          <p:nvPr>
            <p:ph type="body" sz="quarter" idx="13" hasCustomPrompt="1"/>
          </p:nvPr>
        </p:nvSpPr>
        <p:spPr>
          <a:xfrm>
            <a:off x="1010830" y="4201087"/>
            <a:ext cx="1513490" cy="298423"/>
          </a:xfrm>
        </p:spPr>
        <p:txBody>
          <a:bodyPr anchor="ctr">
            <a:normAutofit/>
          </a:bodyPr>
          <a:lstStyle>
            <a:lvl1pPr marL="0" indent="0">
              <a:buNone/>
              <a:defRPr sz="1800">
                <a:solidFill>
                  <a:schemeClr val="bg1"/>
                </a:solidFill>
              </a:defRPr>
            </a:lvl1pPr>
          </a:lstStyle>
          <a:p>
            <a:pPr lvl="0"/>
            <a:r>
              <a:rPr lang="en-US"/>
              <a:t>Date</a:t>
            </a:r>
            <a:endParaRPr lang="en-GB"/>
          </a:p>
        </p:txBody>
      </p:sp>
    </p:spTree>
    <p:extLst>
      <p:ext uri="{BB962C8B-B14F-4D97-AF65-F5344CB8AC3E}">
        <p14:creationId xmlns:p14="http://schemas.microsoft.com/office/powerpoint/2010/main" val="1409521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Round Single Corner Rectangle 6">
            <a:extLst>
              <a:ext uri="{FF2B5EF4-FFF2-40B4-BE49-F238E27FC236}">
                <a16:creationId xmlns:a16="http://schemas.microsoft.com/office/drawing/2014/main" id="{2ECAD648-BCFF-4E41-A65B-E667BCEEDEBF}"/>
              </a:ext>
            </a:extLst>
          </p:cNvPr>
          <p:cNvSpPr/>
          <p:nvPr userDrawn="1"/>
        </p:nvSpPr>
        <p:spPr>
          <a:xfrm flipH="1">
            <a:off x="456410" y="237141"/>
            <a:ext cx="11199562" cy="5165176"/>
          </a:xfrm>
          <a:prstGeom prst="round1Rect">
            <a:avLst>
              <a:gd name="adj" fmla="val 32132"/>
            </a:avLst>
          </a:prstGeom>
          <a:solidFill>
            <a:srgbClr val="096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2" name="Picture 31" descr="Logo&#10;&#10;Description automatically generated with medium confidence">
            <a:extLst>
              <a:ext uri="{FF2B5EF4-FFF2-40B4-BE49-F238E27FC236}">
                <a16:creationId xmlns:a16="http://schemas.microsoft.com/office/drawing/2014/main" id="{25B34788-FD54-BB45-9525-7A8BA236AF9E}"/>
              </a:ext>
            </a:extLst>
          </p:cNvPr>
          <p:cNvPicPr>
            <a:picLocks noChangeAspect="1"/>
          </p:cNvPicPr>
          <p:nvPr userDrawn="1"/>
        </p:nvPicPr>
        <p:blipFill>
          <a:blip r:embed="rId2">
            <a:alphaModFix amt="5000"/>
          </a:blip>
          <a:stretch>
            <a:fillRect/>
          </a:stretch>
        </p:blipFill>
        <p:spPr>
          <a:xfrm>
            <a:off x="5816600" y="-314325"/>
            <a:ext cx="6375400" cy="6375400"/>
          </a:xfrm>
          <a:prstGeom prst="rect">
            <a:avLst/>
          </a:prstGeom>
        </p:spPr>
      </p:pic>
      <p:sp>
        <p:nvSpPr>
          <p:cNvPr id="2" name="Title 1">
            <a:extLst>
              <a:ext uri="{FF2B5EF4-FFF2-40B4-BE49-F238E27FC236}">
                <a16:creationId xmlns:a16="http://schemas.microsoft.com/office/drawing/2014/main" id="{DA98FF19-A035-A34B-8269-181C34D4C1F7}"/>
              </a:ext>
            </a:extLst>
          </p:cNvPr>
          <p:cNvSpPr>
            <a:spLocks noGrp="1"/>
          </p:cNvSpPr>
          <p:nvPr>
            <p:ph type="ctrTitle" hasCustomPrompt="1"/>
          </p:nvPr>
        </p:nvSpPr>
        <p:spPr>
          <a:xfrm>
            <a:off x="1010830" y="1857952"/>
            <a:ext cx="9144000" cy="1200329"/>
          </a:xfrm>
        </p:spPr>
        <p:txBody>
          <a:bodyPr lIns="0" rIns="0" anchor="b">
            <a:spAutoFit/>
          </a:bodyPr>
          <a:lstStyle>
            <a:lvl1pPr algn="l">
              <a:defRPr sz="4000">
                <a:solidFill>
                  <a:schemeClr val="bg1"/>
                </a:solidFill>
                <a:latin typeface="CONTHRAX HEAVY" panose="020B090702020108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49C5E35-B5C4-4E41-B260-2AC2DC04C9A1}"/>
              </a:ext>
            </a:extLst>
          </p:cNvPr>
          <p:cNvSpPr>
            <a:spLocks noGrp="1"/>
          </p:cNvSpPr>
          <p:nvPr>
            <p:ph type="subTitle" idx="1"/>
          </p:nvPr>
        </p:nvSpPr>
        <p:spPr>
          <a:xfrm>
            <a:off x="1010830" y="3412812"/>
            <a:ext cx="9144000" cy="369332"/>
          </a:xfrm>
        </p:spPr>
        <p:txBody>
          <a:bodyPr lIns="0" rIns="0" anchor="t">
            <a:spAutoFit/>
          </a:bodyPr>
          <a:lstStyle>
            <a:lvl1pPr marL="0" indent="0" algn="l">
              <a:buNone/>
              <a:defRPr sz="2000" b="0" i="0">
                <a:solidFill>
                  <a:schemeClr val="bg1"/>
                </a:solidFill>
                <a:latin typeface="GOTHAM-MEDIUM" panose="0200050405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9" name="Picture 8">
            <a:extLst>
              <a:ext uri="{FF2B5EF4-FFF2-40B4-BE49-F238E27FC236}">
                <a16:creationId xmlns:a16="http://schemas.microsoft.com/office/drawing/2014/main" id="{CA9CCF47-EE15-8848-9983-DCA831121470}"/>
              </a:ext>
            </a:extLst>
          </p:cNvPr>
          <p:cNvPicPr>
            <a:picLocks noChangeAspect="1"/>
          </p:cNvPicPr>
          <p:nvPr userDrawn="1"/>
        </p:nvPicPr>
        <p:blipFill>
          <a:blip r:embed="rId3"/>
          <a:srcRect/>
          <a:stretch/>
        </p:blipFill>
        <p:spPr>
          <a:xfrm>
            <a:off x="787524" y="5613972"/>
            <a:ext cx="2345974" cy="1143324"/>
          </a:xfrm>
          <a:prstGeom prst="rect">
            <a:avLst/>
          </a:prstGeom>
        </p:spPr>
      </p:pic>
      <p:cxnSp>
        <p:nvCxnSpPr>
          <p:cNvPr id="10" name="Straight Connector 9">
            <a:extLst>
              <a:ext uri="{FF2B5EF4-FFF2-40B4-BE49-F238E27FC236}">
                <a16:creationId xmlns:a16="http://schemas.microsoft.com/office/drawing/2014/main" id="{50A63C6B-DF39-7846-9B85-6915759D8485}"/>
              </a:ext>
            </a:extLst>
          </p:cNvPr>
          <p:cNvCxnSpPr/>
          <p:nvPr userDrawn="1"/>
        </p:nvCxnSpPr>
        <p:spPr>
          <a:xfrm>
            <a:off x="1010830" y="3201157"/>
            <a:ext cx="9144000" cy="0"/>
          </a:xfrm>
          <a:prstGeom prst="line">
            <a:avLst/>
          </a:prstGeom>
          <a:ln w="22225">
            <a:solidFill>
              <a:schemeClr val="bg1"/>
            </a:solidFill>
          </a:ln>
        </p:spPr>
        <p:style>
          <a:lnRef idx="2">
            <a:schemeClr val="accent6"/>
          </a:lnRef>
          <a:fillRef idx="0">
            <a:schemeClr val="accent6"/>
          </a:fillRef>
          <a:effectRef idx="1">
            <a:schemeClr val="accent6"/>
          </a:effectRef>
          <a:fontRef idx="minor">
            <a:schemeClr val="tx1"/>
          </a:fontRef>
        </p:style>
      </p:cxnSp>
      <p:sp>
        <p:nvSpPr>
          <p:cNvPr id="16" name="Rectangle 15">
            <a:extLst>
              <a:ext uri="{FF2B5EF4-FFF2-40B4-BE49-F238E27FC236}">
                <a16:creationId xmlns:a16="http://schemas.microsoft.com/office/drawing/2014/main" id="{F81BDB7C-30A5-1149-AA5A-2E706E41A5CF}"/>
              </a:ext>
            </a:extLst>
          </p:cNvPr>
          <p:cNvSpPr/>
          <p:nvPr userDrawn="1"/>
        </p:nvSpPr>
        <p:spPr>
          <a:xfrm>
            <a:off x="1010830" y="4201088"/>
            <a:ext cx="1513490" cy="2984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 Placeholder 29">
            <a:extLst>
              <a:ext uri="{FF2B5EF4-FFF2-40B4-BE49-F238E27FC236}">
                <a16:creationId xmlns:a16="http://schemas.microsoft.com/office/drawing/2014/main" id="{44B4B58D-1C76-CF42-9C04-8414BCF45AD3}"/>
              </a:ext>
            </a:extLst>
          </p:cNvPr>
          <p:cNvSpPr>
            <a:spLocks noGrp="1"/>
          </p:cNvSpPr>
          <p:nvPr>
            <p:ph type="body" sz="quarter" idx="13" hasCustomPrompt="1"/>
          </p:nvPr>
        </p:nvSpPr>
        <p:spPr>
          <a:xfrm>
            <a:off x="1010830" y="4201087"/>
            <a:ext cx="1513490" cy="298423"/>
          </a:xfrm>
        </p:spPr>
        <p:txBody>
          <a:bodyPr anchor="ctr">
            <a:normAutofit/>
          </a:bodyPr>
          <a:lstStyle>
            <a:lvl1pPr marL="0" indent="0">
              <a:buNone/>
              <a:defRPr sz="1800">
                <a:solidFill>
                  <a:schemeClr val="bg1"/>
                </a:solidFill>
              </a:defRPr>
            </a:lvl1pPr>
          </a:lstStyle>
          <a:p>
            <a:pPr lvl="0"/>
            <a:r>
              <a:rPr lang="en-US"/>
              <a:t>Date</a:t>
            </a:r>
            <a:endParaRPr lang="en-GB"/>
          </a:p>
        </p:txBody>
      </p:sp>
    </p:spTree>
    <p:extLst>
      <p:ext uri="{BB962C8B-B14F-4D97-AF65-F5344CB8AC3E}">
        <p14:creationId xmlns:p14="http://schemas.microsoft.com/office/powerpoint/2010/main" val="41920946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 and Picture">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8F53D1F2-2DB6-2E9A-9E74-D7174296DC43}"/>
              </a:ext>
            </a:extLst>
          </p:cNvPr>
          <p:cNvSpPr>
            <a:spLocks noGrp="1"/>
          </p:cNvSpPr>
          <p:nvPr>
            <p:ph type="pic" sz="quarter" idx="13"/>
          </p:nvPr>
        </p:nvSpPr>
        <p:spPr>
          <a:xfrm>
            <a:off x="7070732" y="1702479"/>
            <a:ext cx="4511668" cy="3965575"/>
          </a:xfrm>
          <a:custGeom>
            <a:avLst/>
            <a:gdLst>
              <a:gd name="connsiteX0" fmla="*/ 0 w 4511668"/>
              <a:gd name="connsiteY0" fmla="*/ 0 h 3965575"/>
              <a:gd name="connsiteX1" fmla="*/ 3301921 w 4511668"/>
              <a:gd name="connsiteY1" fmla="*/ 0 h 3965575"/>
              <a:gd name="connsiteX2" fmla="*/ 3384821 w 4511668"/>
              <a:gd name="connsiteY2" fmla="*/ 6910 h 3965575"/>
              <a:gd name="connsiteX3" fmla="*/ 4511496 w 4511668"/>
              <a:gd name="connsiteY3" fmla="*/ 1257593 h 3965575"/>
              <a:gd name="connsiteX4" fmla="*/ 4511534 w 4511668"/>
              <a:gd name="connsiteY4" fmla="*/ 1685971 h 3965575"/>
              <a:gd name="connsiteX5" fmla="*/ 4511668 w 4511668"/>
              <a:gd name="connsiteY5" fmla="*/ 1685971 h 3965575"/>
              <a:gd name="connsiteX6" fmla="*/ 4511668 w 4511668"/>
              <a:gd name="connsiteY6" fmla="*/ 3965574 h 3965575"/>
              <a:gd name="connsiteX7" fmla="*/ 2955350 w 4511668"/>
              <a:gd name="connsiteY7" fmla="*/ 3965574 h 3965575"/>
              <a:gd name="connsiteX8" fmla="*/ 2955350 w 4511668"/>
              <a:gd name="connsiteY8" fmla="*/ 3965575 h 3965575"/>
              <a:gd name="connsiteX9" fmla="*/ 0 w 4511668"/>
              <a:gd name="connsiteY9" fmla="*/ 3965575 h 39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668" h="3965575">
                <a:moveTo>
                  <a:pt x="0" y="0"/>
                </a:moveTo>
                <a:lnTo>
                  <a:pt x="3301921" y="0"/>
                </a:lnTo>
                <a:lnTo>
                  <a:pt x="3384821" y="6910"/>
                </a:lnTo>
                <a:cubicBezTo>
                  <a:pt x="3942066" y="78106"/>
                  <a:pt x="4487564" y="518899"/>
                  <a:pt x="4511496" y="1257593"/>
                </a:cubicBezTo>
                <a:lnTo>
                  <a:pt x="4511534" y="1685971"/>
                </a:lnTo>
                <a:lnTo>
                  <a:pt x="4511668" y="1685971"/>
                </a:lnTo>
                <a:lnTo>
                  <a:pt x="4511668" y="3965574"/>
                </a:lnTo>
                <a:lnTo>
                  <a:pt x="2955350" y="3965574"/>
                </a:lnTo>
                <a:lnTo>
                  <a:pt x="2955350" y="3965575"/>
                </a:lnTo>
                <a:lnTo>
                  <a:pt x="0" y="3965575"/>
                </a:lnTo>
                <a:close/>
              </a:path>
            </a:pathLst>
          </a:custGeom>
        </p:spPr>
        <p:txBody>
          <a:bodyPr wrap="square">
            <a:noAutofit/>
          </a:bodyPr>
          <a:lstStyle/>
          <a:p>
            <a:endParaRPr lang="en-GB" dirty="0"/>
          </a:p>
        </p:txBody>
      </p:sp>
      <p:sp>
        <p:nvSpPr>
          <p:cNvPr id="3" name="Content Placeholder 2">
            <a:extLst>
              <a:ext uri="{FF2B5EF4-FFF2-40B4-BE49-F238E27FC236}">
                <a16:creationId xmlns:a16="http://schemas.microsoft.com/office/drawing/2014/main" id="{4203FA20-8E70-6142-9A06-D80F7B34A7C5}"/>
              </a:ext>
            </a:extLst>
          </p:cNvPr>
          <p:cNvSpPr>
            <a:spLocks noGrp="1"/>
          </p:cNvSpPr>
          <p:nvPr>
            <p:ph idx="1"/>
          </p:nvPr>
        </p:nvSpPr>
        <p:spPr>
          <a:xfrm>
            <a:off x="609600" y="1702177"/>
            <a:ext cx="5633545" cy="1650708"/>
          </a:xfrm>
        </p:spPr>
        <p:txBody>
          <a:bodyPr wrap="square">
            <a:sp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8270B6-0AFD-5E4A-BB1E-ECADAC8F3FC3}"/>
              </a:ext>
            </a:extLst>
          </p:cNvPr>
          <p:cNvSpPr>
            <a:spLocks noGrp="1"/>
          </p:cNvSpPr>
          <p:nvPr>
            <p:ph type="dt" sz="half" idx="10"/>
          </p:nvPr>
        </p:nvSpPr>
        <p:spPr>
          <a:xfrm>
            <a:off x="914400" y="6263126"/>
            <a:ext cx="2743200" cy="365125"/>
          </a:xfrm>
        </p:spPr>
        <p:txBody>
          <a:bodyPr/>
          <a:lstStyle/>
          <a:p>
            <a:endParaRPr lang="en-GB" dirty="0"/>
          </a:p>
        </p:txBody>
      </p:sp>
      <p:sp>
        <p:nvSpPr>
          <p:cNvPr id="5" name="Footer Placeholder 4">
            <a:extLst>
              <a:ext uri="{FF2B5EF4-FFF2-40B4-BE49-F238E27FC236}">
                <a16:creationId xmlns:a16="http://schemas.microsoft.com/office/drawing/2014/main" id="{13B59BDA-ADEE-8B49-A3ED-3126C3412D9B}"/>
              </a:ext>
            </a:extLst>
          </p:cNvPr>
          <p:cNvSpPr>
            <a:spLocks noGrp="1"/>
          </p:cNvSpPr>
          <p:nvPr>
            <p:ph type="ftr" sz="quarter" idx="11"/>
          </p:nvPr>
        </p:nvSpPr>
        <p:spPr>
          <a:xfrm>
            <a:off x="6010603" y="6263126"/>
            <a:ext cx="2669628" cy="365125"/>
          </a:xfrm>
        </p:spPr>
        <p:txBody>
          <a:bodyPr/>
          <a:lstStyle>
            <a:lvl1pPr algn="ctr">
              <a:defRPr/>
            </a:lvl1pPr>
          </a:lstStyle>
          <a:p>
            <a:endParaRPr lang="en-GB" dirty="0"/>
          </a:p>
        </p:txBody>
      </p:sp>
      <p:sp>
        <p:nvSpPr>
          <p:cNvPr id="6" name="Slide Number Placeholder 5">
            <a:extLst>
              <a:ext uri="{FF2B5EF4-FFF2-40B4-BE49-F238E27FC236}">
                <a16:creationId xmlns:a16="http://schemas.microsoft.com/office/drawing/2014/main" id="{E80A54DC-9516-AD45-8F4E-1145A54CEBD2}"/>
              </a:ext>
            </a:extLst>
          </p:cNvPr>
          <p:cNvSpPr>
            <a:spLocks noGrp="1"/>
          </p:cNvSpPr>
          <p:nvPr>
            <p:ph type="sldNum" sz="quarter" idx="12"/>
          </p:nvPr>
        </p:nvSpPr>
        <p:spPr>
          <a:xfrm>
            <a:off x="11033234" y="6263126"/>
            <a:ext cx="549166" cy="365125"/>
          </a:xfrm>
        </p:spPr>
        <p:txBody>
          <a:bodyPr/>
          <a:lstStyle>
            <a:lvl1pPr>
              <a:defRPr sz="1100" b="1"/>
            </a:lvl1pPr>
          </a:lstStyle>
          <a:p>
            <a:fld id="{D59C6C06-AE23-5E4F-9A17-3EC4411F23ED}" type="slidenum">
              <a:rPr lang="en-GB" smtClean="0"/>
              <a:pPr/>
              <a:t>‹#›</a:t>
            </a:fld>
            <a:endParaRPr lang="en-GB" dirty="0"/>
          </a:p>
        </p:txBody>
      </p:sp>
      <p:sp>
        <p:nvSpPr>
          <p:cNvPr id="11" name="Content Placeholder 11">
            <a:extLst>
              <a:ext uri="{FF2B5EF4-FFF2-40B4-BE49-F238E27FC236}">
                <a16:creationId xmlns:a16="http://schemas.microsoft.com/office/drawing/2014/main" id="{D59C5584-7754-5C41-8C33-D5E911A161FE}"/>
              </a:ext>
            </a:extLst>
          </p:cNvPr>
          <p:cNvSpPr>
            <a:spLocks noGrp="1"/>
          </p:cNvSpPr>
          <p:nvPr>
            <p:ph sz="quarter" idx="18" hasCustomPrompt="1"/>
          </p:nvPr>
        </p:nvSpPr>
        <p:spPr>
          <a:xfrm>
            <a:off x="7070732" y="5820483"/>
            <a:ext cx="2743200" cy="263525"/>
          </a:xfrm>
        </p:spPr>
        <p:txBody>
          <a:bodyPr>
            <a:noAutofit/>
          </a:bodyPr>
          <a:lstStyle>
            <a:lvl1pPr marL="0" indent="0">
              <a:buNone/>
              <a:defRPr sz="1200"/>
            </a:lvl1pPr>
          </a:lstStyle>
          <a:p>
            <a:pPr lvl="0"/>
            <a:r>
              <a:rPr lang="en-US"/>
              <a:t>Description</a:t>
            </a:r>
            <a:endParaRPr lang="en-GB"/>
          </a:p>
        </p:txBody>
      </p:sp>
      <p:pic>
        <p:nvPicPr>
          <p:cNvPr id="12" name="Picture 11" descr="Shape, circle&#10;&#10;Description automatically generated">
            <a:extLst>
              <a:ext uri="{FF2B5EF4-FFF2-40B4-BE49-F238E27FC236}">
                <a16:creationId xmlns:a16="http://schemas.microsoft.com/office/drawing/2014/main" id="{7B2CBFA5-BD97-BED8-5B50-019A975D00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58465" cy="1133618"/>
          </a:xfrm>
          <a:prstGeom prst="rect">
            <a:avLst/>
          </a:prstGeom>
        </p:spPr>
      </p:pic>
      <p:sp>
        <p:nvSpPr>
          <p:cNvPr id="32" name="Title 10">
            <a:extLst>
              <a:ext uri="{FF2B5EF4-FFF2-40B4-BE49-F238E27FC236}">
                <a16:creationId xmlns:a16="http://schemas.microsoft.com/office/drawing/2014/main" id="{AEC8531A-452C-8D02-B066-2A9262317542}"/>
              </a:ext>
            </a:extLst>
          </p:cNvPr>
          <p:cNvSpPr>
            <a:spLocks noGrp="1"/>
          </p:cNvSpPr>
          <p:nvPr>
            <p:ph type="title" hasCustomPrompt="1"/>
          </p:nvPr>
        </p:nvSpPr>
        <p:spPr>
          <a:xfrm>
            <a:off x="609600" y="527941"/>
            <a:ext cx="10972800" cy="550527"/>
          </a:xfrm>
        </p:spPr>
        <p:txBody>
          <a:bodyPr/>
          <a:lstStyle>
            <a:lvl1pPr>
              <a:defRPr>
                <a:solidFill>
                  <a:srgbClr val="0968B1"/>
                </a:solidFill>
              </a:defRPr>
            </a:lvl1pPr>
          </a:lstStyle>
          <a:p>
            <a:r>
              <a:rPr lang="en-US"/>
              <a:t>CLICK TO EDIT TITLE</a:t>
            </a:r>
            <a:endParaRPr lang="en-VN"/>
          </a:p>
        </p:txBody>
      </p:sp>
      <p:sp>
        <p:nvSpPr>
          <p:cNvPr id="33" name="Subtitle 2">
            <a:extLst>
              <a:ext uri="{FF2B5EF4-FFF2-40B4-BE49-F238E27FC236}">
                <a16:creationId xmlns:a16="http://schemas.microsoft.com/office/drawing/2014/main" id="{E5674317-1DA2-FC58-E573-62DD0F969BE4}"/>
              </a:ext>
            </a:extLst>
          </p:cNvPr>
          <p:cNvSpPr>
            <a:spLocks noGrp="1"/>
          </p:cNvSpPr>
          <p:nvPr>
            <p:ph type="subTitle" idx="22" hasCustomPrompt="1"/>
          </p:nvPr>
        </p:nvSpPr>
        <p:spPr>
          <a:xfrm>
            <a:off x="609600" y="1022037"/>
            <a:ext cx="10972800" cy="369332"/>
          </a:xfrm>
        </p:spPr>
        <p:txBody>
          <a:bodyPr anchor="t">
            <a:spAutoFit/>
          </a:bodyPr>
          <a:lstStyle>
            <a:lvl1pPr marL="0" indent="0" algn="l">
              <a:buNone/>
              <a:defRPr sz="2000" b="1" i="0">
                <a:solidFill>
                  <a:schemeClr val="accent2"/>
                </a:solidFill>
                <a:latin typeface="Gotham" pitchFamily="50" charset="0"/>
                <a:cs typeface="Gotham"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4" name="Picture 13" descr="Logo&#10;&#10;Description automatically generated">
            <a:extLst>
              <a:ext uri="{FF2B5EF4-FFF2-40B4-BE49-F238E27FC236}">
                <a16:creationId xmlns:a16="http://schemas.microsoft.com/office/drawing/2014/main" id="{45374D7E-B994-B2EC-B062-8D57A221DE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9657" y="6102788"/>
            <a:ext cx="685800" cy="685800"/>
          </a:xfrm>
          <a:prstGeom prst="rect">
            <a:avLst/>
          </a:prstGeom>
        </p:spPr>
      </p:pic>
    </p:spTree>
    <p:extLst>
      <p:ext uri="{BB962C8B-B14F-4D97-AF65-F5344CB8AC3E}">
        <p14:creationId xmlns:p14="http://schemas.microsoft.com/office/powerpoint/2010/main" val="29173659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s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18270B6-0AFD-5E4A-BB1E-ECADAC8F3FC3}"/>
              </a:ext>
            </a:extLst>
          </p:cNvPr>
          <p:cNvSpPr>
            <a:spLocks noGrp="1"/>
          </p:cNvSpPr>
          <p:nvPr>
            <p:ph type="dt" sz="half" idx="10"/>
          </p:nvPr>
        </p:nvSpPr>
        <p:spPr>
          <a:xfrm>
            <a:off x="914400" y="6263126"/>
            <a:ext cx="2743200" cy="365125"/>
          </a:xfrm>
        </p:spPr>
        <p:txBody>
          <a:bodyPr/>
          <a:lstStyle/>
          <a:p>
            <a:endParaRPr lang="en-GB" dirty="0"/>
          </a:p>
        </p:txBody>
      </p:sp>
      <p:sp>
        <p:nvSpPr>
          <p:cNvPr id="5" name="Footer Placeholder 4">
            <a:extLst>
              <a:ext uri="{FF2B5EF4-FFF2-40B4-BE49-F238E27FC236}">
                <a16:creationId xmlns:a16="http://schemas.microsoft.com/office/drawing/2014/main" id="{13B59BDA-ADEE-8B49-A3ED-3126C3412D9B}"/>
              </a:ext>
            </a:extLst>
          </p:cNvPr>
          <p:cNvSpPr>
            <a:spLocks noGrp="1"/>
          </p:cNvSpPr>
          <p:nvPr>
            <p:ph type="ftr" sz="quarter" idx="11"/>
          </p:nvPr>
        </p:nvSpPr>
        <p:spPr>
          <a:xfrm>
            <a:off x="6010603" y="6263126"/>
            <a:ext cx="2669628" cy="365125"/>
          </a:xfrm>
        </p:spPr>
        <p:txBody>
          <a:bodyPr/>
          <a:lstStyle>
            <a:lvl1pPr algn="ctr">
              <a:defRPr/>
            </a:lvl1pPr>
          </a:lstStyle>
          <a:p>
            <a:endParaRPr lang="en-GB" dirty="0"/>
          </a:p>
        </p:txBody>
      </p:sp>
      <p:sp>
        <p:nvSpPr>
          <p:cNvPr id="6" name="Slide Number Placeholder 5">
            <a:extLst>
              <a:ext uri="{FF2B5EF4-FFF2-40B4-BE49-F238E27FC236}">
                <a16:creationId xmlns:a16="http://schemas.microsoft.com/office/drawing/2014/main" id="{E80A54DC-9516-AD45-8F4E-1145A54CEBD2}"/>
              </a:ext>
            </a:extLst>
          </p:cNvPr>
          <p:cNvSpPr>
            <a:spLocks noGrp="1"/>
          </p:cNvSpPr>
          <p:nvPr>
            <p:ph type="sldNum" sz="quarter" idx="12"/>
          </p:nvPr>
        </p:nvSpPr>
        <p:spPr>
          <a:xfrm>
            <a:off x="11033234" y="6263126"/>
            <a:ext cx="549166" cy="365125"/>
          </a:xfrm>
        </p:spPr>
        <p:txBody>
          <a:bodyPr/>
          <a:lstStyle>
            <a:lvl1pPr>
              <a:defRPr sz="1100" b="1"/>
            </a:lvl1pPr>
          </a:lstStyle>
          <a:p>
            <a:fld id="{D59C6C06-AE23-5E4F-9A17-3EC4411F23ED}" type="slidenum">
              <a:rPr lang="en-GB" smtClean="0"/>
              <a:pPr/>
              <a:t>‹#›</a:t>
            </a:fld>
            <a:endParaRPr lang="en-GB" dirty="0"/>
          </a:p>
        </p:txBody>
      </p:sp>
      <p:sp>
        <p:nvSpPr>
          <p:cNvPr id="12" name="Content Placeholder 11">
            <a:extLst>
              <a:ext uri="{FF2B5EF4-FFF2-40B4-BE49-F238E27FC236}">
                <a16:creationId xmlns:a16="http://schemas.microsoft.com/office/drawing/2014/main" id="{65F5FE0B-0E8A-9349-A4AF-44254DBDDB50}"/>
              </a:ext>
            </a:extLst>
          </p:cNvPr>
          <p:cNvSpPr>
            <a:spLocks noGrp="1"/>
          </p:cNvSpPr>
          <p:nvPr>
            <p:ph sz="quarter" idx="16" hasCustomPrompt="1"/>
          </p:nvPr>
        </p:nvSpPr>
        <p:spPr>
          <a:xfrm>
            <a:off x="609600" y="5824763"/>
            <a:ext cx="2743200" cy="263525"/>
          </a:xfrm>
        </p:spPr>
        <p:txBody>
          <a:bodyPr>
            <a:noAutofit/>
          </a:bodyPr>
          <a:lstStyle>
            <a:lvl1pPr marL="0" indent="0">
              <a:buNone/>
              <a:defRPr sz="1200"/>
            </a:lvl1pPr>
          </a:lstStyle>
          <a:p>
            <a:pPr lvl="0"/>
            <a:r>
              <a:rPr lang="en-US"/>
              <a:t>Description</a:t>
            </a:r>
            <a:endParaRPr lang="en-GB"/>
          </a:p>
        </p:txBody>
      </p:sp>
      <p:sp>
        <p:nvSpPr>
          <p:cNvPr id="14" name="Content Placeholder 11">
            <a:extLst>
              <a:ext uri="{FF2B5EF4-FFF2-40B4-BE49-F238E27FC236}">
                <a16:creationId xmlns:a16="http://schemas.microsoft.com/office/drawing/2014/main" id="{E99F2EA1-C512-114B-AE20-E8EED9BFADFA}"/>
              </a:ext>
            </a:extLst>
          </p:cNvPr>
          <p:cNvSpPr>
            <a:spLocks noGrp="1"/>
          </p:cNvSpPr>
          <p:nvPr>
            <p:ph sz="quarter" idx="17" hasCustomPrompt="1"/>
          </p:nvPr>
        </p:nvSpPr>
        <p:spPr>
          <a:xfrm>
            <a:off x="6167090" y="5824763"/>
            <a:ext cx="2743200" cy="263525"/>
          </a:xfrm>
        </p:spPr>
        <p:txBody>
          <a:bodyPr>
            <a:noAutofit/>
          </a:bodyPr>
          <a:lstStyle>
            <a:lvl1pPr marL="0" indent="0">
              <a:buNone/>
              <a:defRPr sz="1200"/>
            </a:lvl1pPr>
          </a:lstStyle>
          <a:p>
            <a:pPr lvl="0"/>
            <a:r>
              <a:rPr lang="en-US"/>
              <a:t>Description</a:t>
            </a:r>
            <a:endParaRPr lang="en-GB"/>
          </a:p>
        </p:txBody>
      </p:sp>
      <p:sp>
        <p:nvSpPr>
          <p:cNvPr id="15" name="Content Placeholder 11">
            <a:extLst>
              <a:ext uri="{FF2B5EF4-FFF2-40B4-BE49-F238E27FC236}">
                <a16:creationId xmlns:a16="http://schemas.microsoft.com/office/drawing/2014/main" id="{370F812B-614F-5346-86D4-B03715FB337E}"/>
              </a:ext>
            </a:extLst>
          </p:cNvPr>
          <p:cNvSpPr>
            <a:spLocks noGrp="1"/>
          </p:cNvSpPr>
          <p:nvPr>
            <p:ph sz="quarter" idx="18" hasCustomPrompt="1"/>
          </p:nvPr>
        </p:nvSpPr>
        <p:spPr>
          <a:xfrm>
            <a:off x="6167090" y="3522821"/>
            <a:ext cx="2743200" cy="263525"/>
          </a:xfrm>
        </p:spPr>
        <p:txBody>
          <a:bodyPr>
            <a:noAutofit/>
          </a:bodyPr>
          <a:lstStyle>
            <a:lvl1pPr marL="0" indent="0">
              <a:buNone/>
              <a:defRPr sz="1200"/>
            </a:lvl1pPr>
          </a:lstStyle>
          <a:p>
            <a:pPr lvl="0"/>
            <a:r>
              <a:rPr lang="en-US"/>
              <a:t>Description</a:t>
            </a:r>
            <a:endParaRPr lang="en-GB"/>
          </a:p>
        </p:txBody>
      </p:sp>
      <p:pic>
        <p:nvPicPr>
          <p:cNvPr id="17" name="Picture 16" descr="Shape, circle&#10;&#10;Description automatically generated">
            <a:extLst>
              <a:ext uri="{FF2B5EF4-FFF2-40B4-BE49-F238E27FC236}">
                <a16:creationId xmlns:a16="http://schemas.microsoft.com/office/drawing/2014/main" id="{F1410F9F-BA7D-F527-9ABA-14924A48DA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58465" cy="1133618"/>
          </a:xfrm>
          <a:prstGeom prst="rect">
            <a:avLst/>
          </a:prstGeom>
        </p:spPr>
      </p:pic>
      <p:sp>
        <p:nvSpPr>
          <p:cNvPr id="18" name="Picture Placeholder 17">
            <a:extLst>
              <a:ext uri="{FF2B5EF4-FFF2-40B4-BE49-F238E27FC236}">
                <a16:creationId xmlns:a16="http://schemas.microsoft.com/office/drawing/2014/main" id="{D90463C3-95CC-A91D-0C9D-060583BD3B8C}"/>
              </a:ext>
            </a:extLst>
          </p:cNvPr>
          <p:cNvSpPr>
            <a:spLocks noGrp="1"/>
          </p:cNvSpPr>
          <p:nvPr>
            <p:ph type="pic" sz="quarter" idx="21"/>
          </p:nvPr>
        </p:nvSpPr>
        <p:spPr>
          <a:xfrm>
            <a:off x="6167090" y="4002065"/>
            <a:ext cx="5415310" cy="1660037"/>
          </a:xfrm>
          <a:custGeom>
            <a:avLst/>
            <a:gdLst>
              <a:gd name="connsiteX0" fmla="*/ 1238164 w 5415310"/>
              <a:gd name="connsiteY0" fmla="*/ 0 h 1660037"/>
              <a:gd name="connsiteX1" fmla="*/ 2095577 w 5415310"/>
              <a:gd name="connsiteY1" fmla="*/ 459 h 1660037"/>
              <a:gd name="connsiteX2" fmla="*/ 4163455 w 5415310"/>
              <a:gd name="connsiteY2" fmla="*/ 459 h 1660037"/>
              <a:gd name="connsiteX3" fmla="*/ 4163455 w 5415310"/>
              <a:gd name="connsiteY3" fmla="*/ 0 h 1660037"/>
              <a:gd name="connsiteX4" fmla="*/ 5415310 w 5415310"/>
              <a:gd name="connsiteY4" fmla="*/ 0 h 1660037"/>
              <a:gd name="connsiteX5" fmla="*/ 5415310 w 5415310"/>
              <a:gd name="connsiteY5" fmla="*/ 1660037 h 1660037"/>
              <a:gd name="connsiteX6" fmla="*/ 0 w 5415310"/>
              <a:gd name="connsiteY6" fmla="*/ 1660037 h 1660037"/>
              <a:gd name="connsiteX7" fmla="*/ 35 w 5415310"/>
              <a:gd name="connsiteY7" fmla="*/ 1259973 h 1660037"/>
              <a:gd name="connsiteX8" fmla="*/ 1238164 w 5415310"/>
              <a:gd name="connsiteY8" fmla="*/ 0 h 166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5310" h="1660037">
                <a:moveTo>
                  <a:pt x="1238164" y="0"/>
                </a:moveTo>
                <a:lnTo>
                  <a:pt x="2095577" y="459"/>
                </a:lnTo>
                <a:lnTo>
                  <a:pt x="4163455" y="459"/>
                </a:lnTo>
                <a:lnTo>
                  <a:pt x="4163455" y="0"/>
                </a:lnTo>
                <a:lnTo>
                  <a:pt x="5415310" y="0"/>
                </a:lnTo>
                <a:lnTo>
                  <a:pt x="5415310" y="1660037"/>
                </a:lnTo>
                <a:lnTo>
                  <a:pt x="0" y="1660037"/>
                </a:lnTo>
                <a:lnTo>
                  <a:pt x="35" y="1259973"/>
                </a:lnTo>
                <a:cubicBezTo>
                  <a:pt x="25562" y="472033"/>
                  <a:pt x="644516" y="23037"/>
                  <a:pt x="1238164" y="0"/>
                </a:cubicBezTo>
                <a:close/>
              </a:path>
            </a:pathLst>
          </a:custGeom>
          <a:effectLst>
            <a:outerShdw blurRad="254000" dist="165100" dir="2700000" algn="tl" rotWithShape="0">
              <a:prstClr val="black">
                <a:alpha val="20000"/>
              </a:prstClr>
            </a:outerShdw>
          </a:effectLst>
        </p:spPr>
        <p:txBody>
          <a:bodyPr wrap="square">
            <a:noAutofit/>
          </a:bodyPr>
          <a:lstStyle>
            <a:lvl1pPr>
              <a:defRPr>
                <a:solidFill>
                  <a:schemeClr val="bg1"/>
                </a:solidFill>
              </a:defRPr>
            </a:lvl1pPr>
          </a:lstStyle>
          <a:p>
            <a:r>
              <a:rPr lang="en-US" dirty="0"/>
              <a:t>Click icon to add picture</a:t>
            </a:r>
            <a:endParaRPr lang="en-GB" dirty="0"/>
          </a:p>
        </p:txBody>
      </p:sp>
      <p:sp>
        <p:nvSpPr>
          <p:cNvPr id="19" name="Picture Placeholder 18">
            <a:extLst>
              <a:ext uri="{FF2B5EF4-FFF2-40B4-BE49-F238E27FC236}">
                <a16:creationId xmlns:a16="http://schemas.microsoft.com/office/drawing/2014/main" id="{06179EC0-534F-148D-502C-3C3A5C34A278}"/>
              </a:ext>
            </a:extLst>
          </p:cNvPr>
          <p:cNvSpPr>
            <a:spLocks noGrp="1"/>
          </p:cNvSpPr>
          <p:nvPr>
            <p:ph type="pic" sz="quarter" idx="13"/>
          </p:nvPr>
        </p:nvSpPr>
        <p:spPr>
          <a:xfrm>
            <a:off x="609600" y="1699837"/>
            <a:ext cx="4881109" cy="3965575"/>
          </a:xfrm>
          <a:custGeom>
            <a:avLst/>
            <a:gdLst>
              <a:gd name="connsiteX0" fmla="*/ 1209752 w 4881109"/>
              <a:gd name="connsiteY0" fmla="*/ 0 h 3965575"/>
              <a:gd name="connsiteX1" fmla="*/ 4881109 w 4881109"/>
              <a:gd name="connsiteY1" fmla="*/ 0 h 3965575"/>
              <a:gd name="connsiteX2" fmla="*/ 4881109 w 4881109"/>
              <a:gd name="connsiteY2" fmla="*/ 1685971 h 3965575"/>
              <a:gd name="connsiteX3" fmla="*/ 4881109 w 4881109"/>
              <a:gd name="connsiteY3" fmla="*/ 3965574 h 3965575"/>
              <a:gd name="connsiteX4" fmla="*/ 4881109 w 4881109"/>
              <a:gd name="connsiteY4" fmla="*/ 3965575 h 3965575"/>
              <a:gd name="connsiteX5" fmla="*/ 1556323 w 4881109"/>
              <a:gd name="connsiteY5" fmla="*/ 3965575 h 3965575"/>
              <a:gd name="connsiteX6" fmla="*/ 1556323 w 4881109"/>
              <a:gd name="connsiteY6" fmla="*/ 3965574 h 3965575"/>
              <a:gd name="connsiteX7" fmla="*/ 0 w 4881109"/>
              <a:gd name="connsiteY7" fmla="*/ 3965574 h 3965575"/>
              <a:gd name="connsiteX8" fmla="*/ 0 w 4881109"/>
              <a:gd name="connsiteY8" fmla="*/ 1685971 h 3965575"/>
              <a:gd name="connsiteX9" fmla="*/ 139 w 4881109"/>
              <a:gd name="connsiteY9" fmla="*/ 1685971 h 3965575"/>
              <a:gd name="connsiteX10" fmla="*/ 177 w 4881109"/>
              <a:gd name="connsiteY10" fmla="*/ 1257593 h 3965575"/>
              <a:gd name="connsiteX11" fmla="*/ 1126852 w 4881109"/>
              <a:gd name="connsiteY11" fmla="*/ 6910 h 39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81109" h="3965575">
                <a:moveTo>
                  <a:pt x="1209752" y="0"/>
                </a:moveTo>
                <a:lnTo>
                  <a:pt x="4881109" y="0"/>
                </a:lnTo>
                <a:lnTo>
                  <a:pt x="4881109" y="1685971"/>
                </a:lnTo>
                <a:lnTo>
                  <a:pt x="4881109" y="3965574"/>
                </a:lnTo>
                <a:lnTo>
                  <a:pt x="4881109" y="3965575"/>
                </a:lnTo>
                <a:lnTo>
                  <a:pt x="1556323" y="3965575"/>
                </a:lnTo>
                <a:lnTo>
                  <a:pt x="1556323" y="3965574"/>
                </a:lnTo>
                <a:lnTo>
                  <a:pt x="0" y="3965574"/>
                </a:lnTo>
                <a:lnTo>
                  <a:pt x="0" y="1685971"/>
                </a:lnTo>
                <a:lnTo>
                  <a:pt x="139" y="1685971"/>
                </a:lnTo>
                <a:lnTo>
                  <a:pt x="177" y="1257593"/>
                </a:lnTo>
                <a:cubicBezTo>
                  <a:pt x="24109" y="518899"/>
                  <a:pt x="569607" y="78106"/>
                  <a:pt x="1126852" y="6910"/>
                </a:cubicBezTo>
                <a:close/>
              </a:path>
            </a:pathLst>
          </a:custGeom>
          <a:effectLst>
            <a:outerShdw blurRad="254000" dist="165100" dir="2700000" algn="tl" rotWithShape="0">
              <a:prstClr val="black">
                <a:alpha val="20000"/>
              </a:prstClr>
            </a:outerShdw>
          </a:effectLst>
        </p:spPr>
        <p:txBody>
          <a:bodyPr wrap="square">
            <a:noAutofit/>
          </a:bodyPr>
          <a:lstStyle>
            <a:lvl1pPr>
              <a:defRPr>
                <a:solidFill>
                  <a:schemeClr val="bg1"/>
                </a:solidFill>
              </a:defRPr>
            </a:lvl1pPr>
          </a:lstStyle>
          <a:p>
            <a:r>
              <a:rPr lang="en-US" dirty="0"/>
              <a:t>Click icon to add picture</a:t>
            </a:r>
            <a:endParaRPr lang="en-GB" dirty="0"/>
          </a:p>
        </p:txBody>
      </p:sp>
      <p:sp>
        <p:nvSpPr>
          <p:cNvPr id="20" name="Picture Placeholder 19">
            <a:extLst>
              <a:ext uri="{FF2B5EF4-FFF2-40B4-BE49-F238E27FC236}">
                <a16:creationId xmlns:a16="http://schemas.microsoft.com/office/drawing/2014/main" id="{668F1AF2-3B5D-0510-0219-289F9D6FD06B}"/>
              </a:ext>
            </a:extLst>
          </p:cNvPr>
          <p:cNvSpPr>
            <a:spLocks noGrp="1"/>
          </p:cNvSpPr>
          <p:nvPr>
            <p:ph type="pic" sz="quarter" idx="19"/>
          </p:nvPr>
        </p:nvSpPr>
        <p:spPr>
          <a:xfrm>
            <a:off x="6167090" y="1705088"/>
            <a:ext cx="5415310" cy="1660037"/>
          </a:xfrm>
          <a:custGeom>
            <a:avLst/>
            <a:gdLst>
              <a:gd name="connsiteX0" fmla="*/ 1238164 w 5415310"/>
              <a:gd name="connsiteY0" fmla="*/ 0 h 1660037"/>
              <a:gd name="connsiteX1" fmla="*/ 2095577 w 5415310"/>
              <a:gd name="connsiteY1" fmla="*/ 459 h 1660037"/>
              <a:gd name="connsiteX2" fmla="*/ 4163455 w 5415310"/>
              <a:gd name="connsiteY2" fmla="*/ 459 h 1660037"/>
              <a:gd name="connsiteX3" fmla="*/ 4163455 w 5415310"/>
              <a:gd name="connsiteY3" fmla="*/ 0 h 1660037"/>
              <a:gd name="connsiteX4" fmla="*/ 5415310 w 5415310"/>
              <a:gd name="connsiteY4" fmla="*/ 0 h 1660037"/>
              <a:gd name="connsiteX5" fmla="*/ 5415310 w 5415310"/>
              <a:gd name="connsiteY5" fmla="*/ 1660037 h 1660037"/>
              <a:gd name="connsiteX6" fmla="*/ 0 w 5415310"/>
              <a:gd name="connsiteY6" fmla="*/ 1660037 h 1660037"/>
              <a:gd name="connsiteX7" fmla="*/ 35 w 5415310"/>
              <a:gd name="connsiteY7" fmla="*/ 1259973 h 1660037"/>
              <a:gd name="connsiteX8" fmla="*/ 1238164 w 5415310"/>
              <a:gd name="connsiteY8" fmla="*/ 0 h 166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5310" h="1660037">
                <a:moveTo>
                  <a:pt x="1238164" y="0"/>
                </a:moveTo>
                <a:lnTo>
                  <a:pt x="2095577" y="459"/>
                </a:lnTo>
                <a:lnTo>
                  <a:pt x="4163455" y="459"/>
                </a:lnTo>
                <a:lnTo>
                  <a:pt x="4163455" y="0"/>
                </a:lnTo>
                <a:lnTo>
                  <a:pt x="5415310" y="0"/>
                </a:lnTo>
                <a:lnTo>
                  <a:pt x="5415310" y="1660037"/>
                </a:lnTo>
                <a:lnTo>
                  <a:pt x="0" y="1660037"/>
                </a:lnTo>
                <a:lnTo>
                  <a:pt x="35" y="1259973"/>
                </a:lnTo>
                <a:cubicBezTo>
                  <a:pt x="25562" y="472033"/>
                  <a:pt x="644516" y="23037"/>
                  <a:pt x="1238164" y="0"/>
                </a:cubicBezTo>
                <a:close/>
              </a:path>
            </a:pathLst>
          </a:custGeom>
          <a:effectLst>
            <a:outerShdw blurRad="254000" dist="165100" dir="2700000" algn="tl" rotWithShape="0">
              <a:prstClr val="black">
                <a:alpha val="20000"/>
              </a:prstClr>
            </a:outerShdw>
          </a:effectLst>
        </p:spPr>
        <p:txBody>
          <a:bodyPr wrap="square">
            <a:noAutofit/>
          </a:bodyPr>
          <a:lstStyle>
            <a:lvl1pPr>
              <a:defRPr>
                <a:solidFill>
                  <a:schemeClr val="bg1"/>
                </a:solidFill>
              </a:defRPr>
            </a:lvl1pPr>
          </a:lstStyle>
          <a:p>
            <a:r>
              <a:rPr lang="en-US" dirty="0"/>
              <a:t>Click icon to add picture</a:t>
            </a:r>
            <a:endParaRPr lang="en-GB" dirty="0"/>
          </a:p>
        </p:txBody>
      </p:sp>
      <p:sp>
        <p:nvSpPr>
          <p:cNvPr id="22" name="Title 10">
            <a:extLst>
              <a:ext uri="{FF2B5EF4-FFF2-40B4-BE49-F238E27FC236}">
                <a16:creationId xmlns:a16="http://schemas.microsoft.com/office/drawing/2014/main" id="{3D13E1F3-45FC-75B9-4DA1-2E1485658F59}"/>
              </a:ext>
            </a:extLst>
          </p:cNvPr>
          <p:cNvSpPr>
            <a:spLocks noGrp="1"/>
          </p:cNvSpPr>
          <p:nvPr>
            <p:ph type="title" hasCustomPrompt="1"/>
          </p:nvPr>
        </p:nvSpPr>
        <p:spPr>
          <a:xfrm>
            <a:off x="609600" y="527941"/>
            <a:ext cx="10972800" cy="550527"/>
          </a:xfrm>
        </p:spPr>
        <p:txBody>
          <a:bodyPr/>
          <a:lstStyle>
            <a:lvl1pPr>
              <a:defRPr>
                <a:solidFill>
                  <a:srgbClr val="0968B1"/>
                </a:solidFill>
              </a:defRPr>
            </a:lvl1pPr>
          </a:lstStyle>
          <a:p>
            <a:r>
              <a:rPr lang="en-US"/>
              <a:t>CLICK TO EDIT TITLE</a:t>
            </a:r>
            <a:endParaRPr lang="en-VN"/>
          </a:p>
        </p:txBody>
      </p:sp>
      <p:sp>
        <p:nvSpPr>
          <p:cNvPr id="23" name="Subtitle 2">
            <a:extLst>
              <a:ext uri="{FF2B5EF4-FFF2-40B4-BE49-F238E27FC236}">
                <a16:creationId xmlns:a16="http://schemas.microsoft.com/office/drawing/2014/main" id="{0C6A723D-CCDC-5100-B159-370C688A7D56}"/>
              </a:ext>
            </a:extLst>
          </p:cNvPr>
          <p:cNvSpPr>
            <a:spLocks noGrp="1"/>
          </p:cNvSpPr>
          <p:nvPr>
            <p:ph type="subTitle" idx="22" hasCustomPrompt="1"/>
          </p:nvPr>
        </p:nvSpPr>
        <p:spPr>
          <a:xfrm>
            <a:off x="609600" y="1022037"/>
            <a:ext cx="10972800" cy="369332"/>
          </a:xfrm>
        </p:spPr>
        <p:txBody>
          <a:bodyPr anchor="t">
            <a:spAutoFit/>
          </a:bodyPr>
          <a:lstStyle>
            <a:lvl1pPr marL="0" indent="0" algn="l">
              <a:buNone/>
              <a:defRPr sz="2000" b="1" i="0">
                <a:solidFill>
                  <a:schemeClr val="accent2"/>
                </a:solidFill>
                <a:latin typeface="Gotham" pitchFamily="50" charset="0"/>
                <a:cs typeface="Gotham"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21" name="Picture 20" descr="Logo&#10;&#10;Description automatically generated">
            <a:extLst>
              <a:ext uri="{FF2B5EF4-FFF2-40B4-BE49-F238E27FC236}">
                <a16:creationId xmlns:a16="http://schemas.microsoft.com/office/drawing/2014/main" id="{62DE9898-87E5-6C1F-B815-2843E74225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9657" y="6102788"/>
            <a:ext cx="685800" cy="685800"/>
          </a:xfrm>
          <a:prstGeom prst="rect">
            <a:avLst/>
          </a:prstGeom>
        </p:spPr>
      </p:pic>
    </p:spTree>
    <p:extLst>
      <p:ext uri="{BB962C8B-B14F-4D97-AF65-F5344CB8AC3E}">
        <p14:creationId xmlns:p14="http://schemas.microsoft.com/office/powerpoint/2010/main" val="40960203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ABB997-DED6-0441-BC7C-151BBB09F29A}"/>
              </a:ext>
            </a:extLst>
          </p:cNvPr>
          <p:cNvSpPr>
            <a:spLocks noGrp="1"/>
          </p:cNvSpPr>
          <p:nvPr>
            <p:ph idx="1"/>
          </p:nvPr>
        </p:nvSpPr>
        <p:spPr>
          <a:xfrm>
            <a:off x="5183188" y="1690133"/>
            <a:ext cx="6399212" cy="44856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E6247F7-D1D6-E346-A30C-99B3C1201BF1}"/>
              </a:ext>
            </a:extLst>
          </p:cNvPr>
          <p:cNvSpPr>
            <a:spLocks noGrp="1"/>
          </p:cNvSpPr>
          <p:nvPr>
            <p:ph type="body" sz="half" idx="2"/>
          </p:nvPr>
        </p:nvSpPr>
        <p:spPr>
          <a:xfrm>
            <a:off x="609600" y="1690133"/>
            <a:ext cx="3932237" cy="313932"/>
          </a:xfrm>
        </p:spPr>
        <p:txBody>
          <a:bodyPr>
            <a:sp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1DDC6613-7B67-1E49-B7FA-09974105A80E}"/>
              </a:ext>
            </a:extLst>
          </p:cNvPr>
          <p:cNvSpPr>
            <a:spLocks noGrp="1"/>
          </p:cNvSpPr>
          <p:nvPr>
            <p:ph type="sldNum" sz="quarter" idx="12"/>
          </p:nvPr>
        </p:nvSpPr>
        <p:spPr>
          <a:xfrm>
            <a:off x="11033234" y="6263126"/>
            <a:ext cx="549166" cy="365125"/>
          </a:xfrm>
        </p:spPr>
        <p:txBody>
          <a:bodyPr/>
          <a:lstStyle>
            <a:lvl1pPr>
              <a:defRPr sz="1100" b="1"/>
            </a:lvl1pPr>
          </a:lstStyle>
          <a:p>
            <a:fld id="{D59C6C06-AE23-5E4F-9A17-3EC4411F23ED}" type="slidenum">
              <a:rPr lang="en-GB" smtClean="0"/>
              <a:pPr/>
              <a:t>‹#›</a:t>
            </a:fld>
            <a:endParaRPr lang="en-GB" dirty="0"/>
          </a:p>
        </p:txBody>
      </p:sp>
      <p:pic>
        <p:nvPicPr>
          <p:cNvPr id="14" name="Picture 13" descr="Shape, circle&#10;&#10;Description automatically generated">
            <a:extLst>
              <a:ext uri="{FF2B5EF4-FFF2-40B4-BE49-F238E27FC236}">
                <a16:creationId xmlns:a16="http://schemas.microsoft.com/office/drawing/2014/main" id="{FBC130E2-EEF8-28BD-181F-D2FCED02FF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58465" cy="1133618"/>
          </a:xfrm>
          <a:prstGeom prst="rect">
            <a:avLst/>
          </a:prstGeom>
        </p:spPr>
      </p:pic>
      <p:sp>
        <p:nvSpPr>
          <p:cNvPr id="15" name="Title 10">
            <a:extLst>
              <a:ext uri="{FF2B5EF4-FFF2-40B4-BE49-F238E27FC236}">
                <a16:creationId xmlns:a16="http://schemas.microsoft.com/office/drawing/2014/main" id="{FB83E7EA-26EF-DBCB-D08C-07893570C05C}"/>
              </a:ext>
            </a:extLst>
          </p:cNvPr>
          <p:cNvSpPr>
            <a:spLocks noGrp="1"/>
          </p:cNvSpPr>
          <p:nvPr>
            <p:ph type="title" hasCustomPrompt="1"/>
          </p:nvPr>
        </p:nvSpPr>
        <p:spPr>
          <a:xfrm>
            <a:off x="609600" y="527941"/>
            <a:ext cx="10972800" cy="550527"/>
          </a:xfrm>
        </p:spPr>
        <p:txBody>
          <a:bodyPr/>
          <a:lstStyle>
            <a:lvl1pPr>
              <a:defRPr>
                <a:solidFill>
                  <a:srgbClr val="0968B1"/>
                </a:solidFill>
              </a:defRPr>
            </a:lvl1pPr>
          </a:lstStyle>
          <a:p>
            <a:r>
              <a:rPr lang="en-US"/>
              <a:t>CLICK TO EDIT TITLE</a:t>
            </a:r>
            <a:endParaRPr lang="en-VN"/>
          </a:p>
        </p:txBody>
      </p:sp>
      <p:sp>
        <p:nvSpPr>
          <p:cNvPr id="16" name="Subtitle 2">
            <a:extLst>
              <a:ext uri="{FF2B5EF4-FFF2-40B4-BE49-F238E27FC236}">
                <a16:creationId xmlns:a16="http://schemas.microsoft.com/office/drawing/2014/main" id="{BDD8E80B-EA62-37A7-0F9B-B6F6ACCDDBC8}"/>
              </a:ext>
            </a:extLst>
          </p:cNvPr>
          <p:cNvSpPr>
            <a:spLocks noGrp="1"/>
          </p:cNvSpPr>
          <p:nvPr>
            <p:ph type="subTitle" idx="22" hasCustomPrompt="1"/>
          </p:nvPr>
        </p:nvSpPr>
        <p:spPr>
          <a:xfrm>
            <a:off x="609600" y="1022037"/>
            <a:ext cx="10972800" cy="369332"/>
          </a:xfrm>
        </p:spPr>
        <p:txBody>
          <a:bodyPr anchor="t">
            <a:spAutoFit/>
          </a:bodyPr>
          <a:lstStyle>
            <a:lvl1pPr marL="0" indent="0" algn="l">
              <a:buNone/>
              <a:defRPr sz="2000" b="1" i="0">
                <a:solidFill>
                  <a:schemeClr val="accent2"/>
                </a:solidFill>
                <a:latin typeface="Gotham" pitchFamily="50" charset="0"/>
                <a:cs typeface="Gotham"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9" name="Picture 8" descr="Logo&#10;&#10;Description automatically generated">
            <a:extLst>
              <a:ext uri="{FF2B5EF4-FFF2-40B4-BE49-F238E27FC236}">
                <a16:creationId xmlns:a16="http://schemas.microsoft.com/office/drawing/2014/main" id="{83E1CCC8-219D-6C1C-828A-0FD9725EF9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9657" y="6102788"/>
            <a:ext cx="685800" cy="685800"/>
          </a:xfrm>
          <a:prstGeom prst="rect">
            <a:avLst/>
          </a:prstGeom>
        </p:spPr>
      </p:pic>
    </p:spTree>
    <p:extLst>
      <p:ext uri="{BB962C8B-B14F-4D97-AF65-F5344CB8AC3E}">
        <p14:creationId xmlns:p14="http://schemas.microsoft.com/office/powerpoint/2010/main" val="22021444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FF88BD8-569A-1942-B91E-E010EB464F09}"/>
              </a:ext>
            </a:extLst>
          </p:cNvPr>
          <p:cNvSpPr>
            <a:spLocks noGrp="1"/>
          </p:cNvSpPr>
          <p:nvPr>
            <p:ph type="body" sz="half" idx="2"/>
          </p:nvPr>
        </p:nvSpPr>
        <p:spPr>
          <a:xfrm>
            <a:off x="609600" y="1690133"/>
            <a:ext cx="3932237" cy="313932"/>
          </a:xfrm>
        </p:spPr>
        <p:txBody>
          <a:bodyPr>
            <a:sp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5" name="Picture Placeholder 24">
            <a:extLst>
              <a:ext uri="{FF2B5EF4-FFF2-40B4-BE49-F238E27FC236}">
                <a16:creationId xmlns:a16="http://schemas.microsoft.com/office/drawing/2014/main" id="{548D2367-F7FB-DCFE-8C37-6BD5D90803D1}"/>
              </a:ext>
            </a:extLst>
          </p:cNvPr>
          <p:cNvSpPr>
            <a:spLocks noGrp="1"/>
          </p:cNvSpPr>
          <p:nvPr>
            <p:ph type="pic" sz="quarter" idx="13"/>
          </p:nvPr>
        </p:nvSpPr>
        <p:spPr>
          <a:xfrm flipH="1">
            <a:off x="5960952" y="1690133"/>
            <a:ext cx="5621448" cy="4031555"/>
          </a:xfrm>
          <a:custGeom>
            <a:avLst/>
            <a:gdLst>
              <a:gd name="connsiteX0" fmla="*/ 4685689 w 6170614"/>
              <a:gd name="connsiteY0" fmla="*/ 0 h 4425402"/>
              <a:gd name="connsiteX1" fmla="*/ 1867126 w 6170614"/>
              <a:gd name="connsiteY1" fmla="*/ 1509 h 4425402"/>
              <a:gd name="connsiteX2" fmla="*/ 1867126 w 6170614"/>
              <a:gd name="connsiteY2" fmla="*/ 1191 h 4425402"/>
              <a:gd name="connsiteX3" fmla="*/ 0 w 6170614"/>
              <a:gd name="connsiteY3" fmla="*/ 1191 h 4425402"/>
              <a:gd name="connsiteX4" fmla="*/ 0 w 6170614"/>
              <a:gd name="connsiteY4" fmla="*/ 1384802 h 4425402"/>
              <a:gd name="connsiteX5" fmla="*/ 0 w 6170614"/>
              <a:gd name="connsiteY5" fmla="*/ 3120961 h 4425402"/>
              <a:gd name="connsiteX6" fmla="*/ 0 w 6170614"/>
              <a:gd name="connsiteY6" fmla="*/ 3732182 h 4425402"/>
              <a:gd name="connsiteX7" fmla="*/ 0 w 6170614"/>
              <a:gd name="connsiteY7" fmla="*/ 4042281 h 4425402"/>
              <a:gd name="connsiteX8" fmla="*/ 0 w 6170614"/>
              <a:gd name="connsiteY8" fmla="*/ 4425402 h 4425402"/>
              <a:gd name="connsiteX9" fmla="*/ 1867126 w 6170614"/>
              <a:gd name="connsiteY9" fmla="*/ 4425402 h 4425402"/>
              <a:gd name="connsiteX10" fmla="*/ 6170614 w 6170614"/>
              <a:gd name="connsiteY10" fmla="*/ 4425402 h 4425402"/>
              <a:gd name="connsiteX11" fmla="*/ 6170614 w 6170614"/>
              <a:gd name="connsiteY11" fmla="*/ 4369133 h 4425402"/>
              <a:gd name="connsiteX12" fmla="*/ 6170614 w 6170614"/>
              <a:gd name="connsiteY12" fmla="*/ 4042281 h 4425402"/>
              <a:gd name="connsiteX13" fmla="*/ 6170614 w 6170614"/>
              <a:gd name="connsiteY13" fmla="*/ 3967497 h 4425402"/>
              <a:gd name="connsiteX14" fmla="*/ 6170614 w 6170614"/>
              <a:gd name="connsiteY14" fmla="*/ 3732182 h 4425402"/>
              <a:gd name="connsiteX15" fmla="*/ 6170614 w 6170614"/>
              <a:gd name="connsiteY15" fmla="*/ 3120961 h 4425402"/>
              <a:gd name="connsiteX16" fmla="*/ 6170540 w 6170614"/>
              <a:gd name="connsiteY16" fmla="*/ 3120961 h 4425402"/>
              <a:gd name="connsiteX17" fmla="*/ 6170399 w 6170614"/>
              <a:gd name="connsiteY17" fmla="*/ 1510903 h 4425402"/>
              <a:gd name="connsiteX18" fmla="*/ 4685689 w 6170614"/>
              <a:gd name="connsiteY18" fmla="*/ 0 h 442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70614" h="4425402">
                <a:moveTo>
                  <a:pt x="4685689" y="0"/>
                </a:moveTo>
                <a:lnTo>
                  <a:pt x="1867126" y="1509"/>
                </a:lnTo>
                <a:lnTo>
                  <a:pt x="1867126" y="1191"/>
                </a:lnTo>
                <a:lnTo>
                  <a:pt x="0" y="1191"/>
                </a:lnTo>
                <a:lnTo>
                  <a:pt x="0" y="1384802"/>
                </a:lnTo>
                <a:lnTo>
                  <a:pt x="0" y="3120961"/>
                </a:lnTo>
                <a:lnTo>
                  <a:pt x="0" y="3732182"/>
                </a:lnTo>
                <a:lnTo>
                  <a:pt x="0" y="4042281"/>
                </a:lnTo>
                <a:lnTo>
                  <a:pt x="0" y="4425402"/>
                </a:lnTo>
                <a:lnTo>
                  <a:pt x="1867126" y="4425402"/>
                </a:lnTo>
                <a:lnTo>
                  <a:pt x="6170614" y="4425402"/>
                </a:lnTo>
                <a:lnTo>
                  <a:pt x="6170614" y="4369133"/>
                </a:lnTo>
                <a:lnTo>
                  <a:pt x="6170614" y="4042281"/>
                </a:lnTo>
                <a:lnTo>
                  <a:pt x="6170614" y="3967497"/>
                </a:lnTo>
                <a:lnTo>
                  <a:pt x="6170614" y="3732182"/>
                </a:lnTo>
                <a:lnTo>
                  <a:pt x="6170614" y="3120961"/>
                </a:lnTo>
                <a:lnTo>
                  <a:pt x="6170540" y="3120961"/>
                </a:lnTo>
                <a:lnTo>
                  <a:pt x="6170399" y="1510903"/>
                </a:lnTo>
                <a:cubicBezTo>
                  <a:pt x="6139788" y="566040"/>
                  <a:pt x="5397566" y="27625"/>
                  <a:pt x="4685689" y="0"/>
                </a:cubicBezTo>
                <a:close/>
              </a:path>
            </a:pathLst>
          </a:custGeom>
        </p:spPr>
        <p:txBody>
          <a:bodyPr wrap="square">
            <a:noAutofit/>
          </a:bodyPr>
          <a:lstStyle/>
          <a:p>
            <a:endParaRPr lang="en-GB" dirty="0"/>
          </a:p>
        </p:txBody>
      </p:sp>
      <p:sp>
        <p:nvSpPr>
          <p:cNvPr id="13" name="Content Placeholder 11">
            <a:extLst>
              <a:ext uri="{FF2B5EF4-FFF2-40B4-BE49-F238E27FC236}">
                <a16:creationId xmlns:a16="http://schemas.microsoft.com/office/drawing/2014/main" id="{3059DDD3-7AAD-484C-9D10-DFAAA4B12FCD}"/>
              </a:ext>
            </a:extLst>
          </p:cNvPr>
          <p:cNvSpPr>
            <a:spLocks noGrp="1"/>
          </p:cNvSpPr>
          <p:nvPr>
            <p:ph sz="quarter" idx="18" hasCustomPrompt="1"/>
          </p:nvPr>
        </p:nvSpPr>
        <p:spPr>
          <a:xfrm>
            <a:off x="5960952" y="5912303"/>
            <a:ext cx="2743200" cy="263525"/>
          </a:xfrm>
        </p:spPr>
        <p:txBody>
          <a:bodyPr>
            <a:noAutofit/>
          </a:bodyPr>
          <a:lstStyle>
            <a:lvl1pPr marL="0" indent="0">
              <a:buNone/>
              <a:defRPr sz="1200"/>
            </a:lvl1pPr>
          </a:lstStyle>
          <a:p>
            <a:pPr lvl="0"/>
            <a:r>
              <a:rPr lang="en-US"/>
              <a:t>Description</a:t>
            </a:r>
            <a:endParaRPr lang="en-GB"/>
          </a:p>
        </p:txBody>
      </p:sp>
      <p:sp>
        <p:nvSpPr>
          <p:cNvPr id="14" name="Slide Number Placeholder 5">
            <a:extLst>
              <a:ext uri="{FF2B5EF4-FFF2-40B4-BE49-F238E27FC236}">
                <a16:creationId xmlns:a16="http://schemas.microsoft.com/office/drawing/2014/main" id="{F7C86A5E-7786-5D40-9A35-089275993550}"/>
              </a:ext>
            </a:extLst>
          </p:cNvPr>
          <p:cNvSpPr>
            <a:spLocks noGrp="1"/>
          </p:cNvSpPr>
          <p:nvPr>
            <p:ph type="sldNum" sz="quarter" idx="12"/>
          </p:nvPr>
        </p:nvSpPr>
        <p:spPr>
          <a:xfrm>
            <a:off x="11033234" y="6263126"/>
            <a:ext cx="549166" cy="365125"/>
          </a:xfrm>
        </p:spPr>
        <p:txBody>
          <a:bodyPr/>
          <a:lstStyle>
            <a:lvl1pPr>
              <a:defRPr sz="1100" b="1"/>
            </a:lvl1pPr>
          </a:lstStyle>
          <a:p>
            <a:fld id="{D59C6C06-AE23-5E4F-9A17-3EC4411F23ED}" type="slidenum">
              <a:rPr lang="en-GB" smtClean="0"/>
              <a:pPr/>
              <a:t>‹#›</a:t>
            </a:fld>
            <a:endParaRPr lang="en-GB" dirty="0"/>
          </a:p>
        </p:txBody>
      </p:sp>
      <p:pic>
        <p:nvPicPr>
          <p:cNvPr id="16" name="Picture 15" descr="Shape, circle&#10;&#10;Description automatically generated">
            <a:extLst>
              <a:ext uri="{FF2B5EF4-FFF2-40B4-BE49-F238E27FC236}">
                <a16:creationId xmlns:a16="http://schemas.microsoft.com/office/drawing/2014/main" id="{670685FD-5965-656B-6581-0609E52446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58465" cy="1133618"/>
          </a:xfrm>
          <a:prstGeom prst="rect">
            <a:avLst/>
          </a:prstGeom>
        </p:spPr>
      </p:pic>
      <p:sp>
        <p:nvSpPr>
          <p:cNvPr id="26" name="Title 10">
            <a:extLst>
              <a:ext uri="{FF2B5EF4-FFF2-40B4-BE49-F238E27FC236}">
                <a16:creationId xmlns:a16="http://schemas.microsoft.com/office/drawing/2014/main" id="{7CC16268-AE81-ACCF-01B3-4E7E49F2D544}"/>
              </a:ext>
            </a:extLst>
          </p:cNvPr>
          <p:cNvSpPr>
            <a:spLocks noGrp="1"/>
          </p:cNvSpPr>
          <p:nvPr>
            <p:ph type="title" hasCustomPrompt="1"/>
          </p:nvPr>
        </p:nvSpPr>
        <p:spPr>
          <a:xfrm>
            <a:off x="609600" y="527941"/>
            <a:ext cx="10972800" cy="550527"/>
          </a:xfrm>
        </p:spPr>
        <p:txBody>
          <a:bodyPr/>
          <a:lstStyle>
            <a:lvl1pPr>
              <a:defRPr>
                <a:solidFill>
                  <a:srgbClr val="0968B1"/>
                </a:solidFill>
              </a:defRPr>
            </a:lvl1pPr>
          </a:lstStyle>
          <a:p>
            <a:r>
              <a:rPr lang="en-US"/>
              <a:t>CLICK TO EDIT TITLE</a:t>
            </a:r>
            <a:endParaRPr lang="en-VN"/>
          </a:p>
        </p:txBody>
      </p:sp>
      <p:sp>
        <p:nvSpPr>
          <p:cNvPr id="27" name="Subtitle 2">
            <a:extLst>
              <a:ext uri="{FF2B5EF4-FFF2-40B4-BE49-F238E27FC236}">
                <a16:creationId xmlns:a16="http://schemas.microsoft.com/office/drawing/2014/main" id="{AF90FC43-A897-B0A6-06FB-320AE5782831}"/>
              </a:ext>
            </a:extLst>
          </p:cNvPr>
          <p:cNvSpPr>
            <a:spLocks noGrp="1"/>
          </p:cNvSpPr>
          <p:nvPr>
            <p:ph type="subTitle" idx="22" hasCustomPrompt="1"/>
          </p:nvPr>
        </p:nvSpPr>
        <p:spPr>
          <a:xfrm>
            <a:off x="609600" y="1022037"/>
            <a:ext cx="10972800" cy="369332"/>
          </a:xfrm>
        </p:spPr>
        <p:txBody>
          <a:bodyPr anchor="t">
            <a:spAutoFit/>
          </a:bodyPr>
          <a:lstStyle>
            <a:lvl1pPr marL="0" indent="0" algn="l">
              <a:buNone/>
              <a:defRPr sz="2000" b="1" i="0">
                <a:solidFill>
                  <a:schemeClr val="accent2"/>
                </a:solidFill>
                <a:latin typeface="Gotham" pitchFamily="50" charset="0"/>
                <a:cs typeface="Gotham"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0" name="Picture 9" descr="Logo&#10;&#10;Description automatically generated">
            <a:extLst>
              <a:ext uri="{FF2B5EF4-FFF2-40B4-BE49-F238E27FC236}">
                <a16:creationId xmlns:a16="http://schemas.microsoft.com/office/drawing/2014/main" id="{9E7E47EA-5709-9692-648E-CBF244DACB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9657" y="6102788"/>
            <a:ext cx="685800" cy="685800"/>
          </a:xfrm>
          <a:prstGeom prst="rect">
            <a:avLst/>
          </a:prstGeom>
        </p:spPr>
      </p:pic>
    </p:spTree>
    <p:extLst>
      <p:ext uri="{BB962C8B-B14F-4D97-AF65-F5344CB8AC3E}">
        <p14:creationId xmlns:p14="http://schemas.microsoft.com/office/powerpoint/2010/main" val="25967355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9EB75758-DFBE-1249-9D9F-215466ECADBE}"/>
              </a:ext>
            </a:extLst>
          </p:cNvPr>
          <p:cNvSpPr>
            <a:spLocks noGrp="1"/>
          </p:cNvSpPr>
          <p:nvPr>
            <p:ph type="body" orient="vert" idx="1"/>
          </p:nvPr>
        </p:nvSpPr>
        <p:spPr>
          <a:xfrm>
            <a:off x="9500805" y="1690132"/>
            <a:ext cx="2081595" cy="4485695"/>
          </a:xfrm>
        </p:spPr>
        <p:txBody>
          <a:bodyPr vert="eaVert"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a16="http://schemas.microsoft.com/office/drawing/2014/main" id="{2C7449A9-856C-DE4D-8D7E-554D1956437A}"/>
              </a:ext>
            </a:extLst>
          </p:cNvPr>
          <p:cNvSpPr>
            <a:spLocks noGrp="1"/>
          </p:cNvSpPr>
          <p:nvPr>
            <p:ph type="sldNum" sz="quarter" idx="12"/>
          </p:nvPr>
        </p:nvSpPr>
        <p:spPr>
          <a:xfrm>
            <a:off x="11033234" y="6263126"/>
            <a:ext cx="549166" cy="365125"/>
          </a:xfrm>
        </p:spPr>
        <p:txBody>
          <a:bodyPr/>
          <a:lstStyle>
            <a:lvl1pPr>
              <a:defRPr sz="1100" b="1"/>
            </a:lvl1pPr>
          </a:lstStyle>
          <a:p>
            <a:fld id="{D59C6C06-AE23-5E4F-9A17-3EC4411F23ED}" type="slidenum">
              <a:rPr lang="en-GB" smtClean="0"/>
              <a:pPr/>
              <a:t>‹#›</a:t>
            </a:fld>
            <a:endParaRPr lang="en-GB" dirty="0"/>
          </a:p>
        </p:txBody>
      </p:sp>
      <p:pic>
        <p:nvPicPr>
          <p:cNvPr id="11" name="Picture 10" descr="Shape, circle&#10;&#10;Description automatically generated">
            <a:extLst>
              <a:ext uri="{FF2B5EF4-FFF2-40B4-BE49-F238E27FC236}">
                <a16:creationId xmlns:a16="http://schemas.microsoft.com/office/drawing/2014/main" id="{1F2C2201-B2B8-DDC5-A8BA-7F9FD09C1D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58465" cy="1133618"/>
          </a:xfrm>
          <a:prstGeom prst="rect">
            <a:avLst/>
          </a:prstGeom>
        </p:spPr>
      </p:pic>
      <p:sp>
        <p:nvSpPr>
          <p:cNvPr id="12" name="Title 10">
            <a:extLst>
              <a:ext uri="{FF2B5EF4-FFF2-40B4-BE49-F238E27FC236}">
                <a16:creationId xmlns:a16="http://schemas.microsoft.com/office/drawing/2014/main" id="{B5DDE34B-3863-4C16-F479-F792E5456860}"/>
              </a:ext>
            </a:extLst>
          </p:cNvPr>
          <p:cNvSpPr>
            <a:spLocks noGrp="1"/>
          </p:cNvSpPr>
          <p:nvPr>
            <p:ph type="title" hasCustomPrompt="1"/>
          </p:nvPr>
        </p:nvSpPr>
        <p:spPr>
          <a:xfrm>
            <a:off x="609600" y="527941"/>
            <a:ext cx="10972800" cy="550527"/>
          </a:xfrm>
        </p:spPr>
        <p:txBody>
          <a:bodyPr/>
          <a:lstStyle>
            <a:lvl1pPr>
              <a:defRPr>
                <a:solidFill>
                  <a:srgbClr val="0968B1"/>
                </a:solidFill>
              </a:defRPr>
            </a:lvl1pPr>
          </a:lstStyle>
          <a:p>
            <a:r>
              <a:rPr lang="en-US"/>
              <a:t>CLICK TO EDIT TITLE</a:t>
            </a:r>
            <a:endParaRPr lang="en-VN"/>
          </a:p>
        </p:txBody>
      </p:sp>
      <p:sp>
        <p:nvSpPr>
          <p:cNvPr id="13" name="Subtitle 2">
            <a:extLst>
              <a:ext uri="{FF2B5EF4-FFF2-40B4-BE49-F238E27FC236}">
                <a16:creationId xmlns:a16="http://schemas.microsoft.com/office/drawing/2014/main" id="{3B1B1EA6-BE88-9516-0AE4-D0461B281653}"/>
              </a:ext>
            </a:extLst>
          </p:cNvPr>
          <p:cNvSpPr>
            <a:spLocks noGrp="1"/>
          </p:cNvSpPr>
          <p:nvPr>
            <p:ph type="subTitle" idx="22" hasCustomPrompt="1"/>
          </p:nvPr>
        </p:nvSpPr>
        <p:spPr>
          <a:xfrm>
            <a:off x="609600" y="1022037"/>
            <a:ext cx="10972800" cy="369332"/>
          </a:xfrm>
        </p:spPr>
        <p:txBody>
          <a:bodyPr anchor="t">
            <a:spAutoFit/>
          </a:bodyPr>
          <a:lstStyle>
            <a:lvl1pPr marL="0" indent="0" algn="l">
              <a:buNone/>
              <a:defRPr sz="2000" b="1" i="0">
                <a:solidFill>
                  <a:schemeClr val="accent2"/>
                </a:solidFill>
                <a:latin typeface="Gotham" pitchFamily="50" charset="0"/>
                <a:cs typeface="Gotham"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9" name="Picture 8" descr="Logo&#10;&#10;Description automatically generated">
            <a:extLst>
              <a:ext uri="{FF2B5EF4-FFF2-40B4-BE49-F238E27FC236}">
                <a16:creationId xmlns:a16="http://schemas.microsoft.com/office/drawing/2014/main" id="{64F055FE-D680-674D-41B1-29B79D18496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9657" y="6102788"/>
            <a:ext cx="685800" cy="685800"/>
          </a:xfrm>
          <a:prstGeom prst="rect">
            <a:avLst/>
          </a:prstGeom>
        </p:spPr>
      </p:pic>
    </p:spTree>
    <p:extLst>
      <p:ext uri="{BB962C8B-B14F-4D97-AF65-F5344CB8AC3E}">
        <p14:creationId xmlns:p14="http://schemas.microsoft.com/office/powerpoint/2010/main" val="8264325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E4404A0-DB00-5B46-93A5-A9D843F67C4D}"/>
              </a:ext>
            </a:extLst>
          </p:cNvPr>
          <p:cNvSpPr>
            <a:spLocks noGrp="1"/>
          </p:cNvSpPr>
          <p:nvPr>
            <p:ph type="sldNum" sz="quarter" idx="12"/>
          </p:nvPr>
        </p:nvSpPr>
        <p:spPr>
          <a:xfrm>
            <a:off x="11033233" y="6263126"/>
            <a:ext cx="549166" cy="365125"/>
          </a:xfrm>
        </p:spPr>
        <p:txBody>
          <a:bodyPr/>
          <a:lstStyle>
            <a:lvl1pPr>
              <a:defRPr sz="1100" b="1"/>
            </a:lvl1pPr>
          </a:lstStyle>
          <a:p>
            <a:fld id="{D59C6C06-AE23-5E4F-9A17-3EC4411F23ED}" type="slidenum">
              <a:rPr lang="en-GB" smtClean="0"/>
              <a:pPr/>
              <a:t>‹#›</a:t>
            </a:fld>
            <a:endParaRPr lang="en-GB" dirty="0"/>
          </a:p>
        </p:txBody>
      </p:sp>
      <p:pic>
        <p:nvPicPr>
          <p:cNvPr id="9" name="Picture 8" descr="Logo&#10;&#10;Description automatically generated">
            <a:extLst>
              <a:ext uri="{FF2B5EF4-FFF2-40B4-BE49-F238E27FC236}">
                <a16:creationId xmlns:a16="http://schemas.microsoft.com/office/drawing/2014/main" id="{FFD71C59-4070-1037-E7B6-AEF96480DE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657" y="6102788"/>
            <a:ext cx="685800" cy="685800"/>
          </a:xfrm>
          <a:prstGeom prst="rect">
            <a:avLst/>
          </a:prstGeom>
        </p:spPr>
      </p:pic>
      <p:sp>
        <p:nvSpPr>
          <p:cNvPr id="14" name="Title 10">
            <a:extLst>
              <a:ext uri="{FF2B5EF4-FFF2-40B4-BE49-F238E27FC236}">
                <a16:creationId xmlns:a16="http://schemas.microsoft.com/office/drawing/2014/main" id="{0A9F1C22-1874-4B1B-850D-9FADB9366BF9}"/>
              </a:ext>
            </a:extLst>
          </p:cNvPr>
          <p:cNvSpPr>
            <a:spLocks noGrp="1"/>
          </p:cNvSpPr>
          <p:nvPr>
            <p:ph type="title" hasCustomPrompt="1"/>
          </p:nvPr>
        </p:nvSpPr>
        <p:spPr>
          <a:xfrm>
            <a:off x="609600" y="527941"/>
            <a:ext cx="10972800" cy="550527"/>
          </a:xfrm>
        </p:spPr>
        <p:txBody>
          <a:bodyPr/>
          <a:lstStyle>
            <a:lvl1pPr>
              <a:defRPr>
                <a:solidFill>
                  <a:srgbClr val="0968B1"/>
                </a:solidFill>
              </a:defRPr>
            </a:lvl1pPr>
          </a:lstStyle>
          <a:p>
            <a:r>
              <a:rPr lang="en-US"/>
              <a:t>CLICK TO EDIT TITLE</a:t>
            </a:r>
            <a:endParaRPr lang="en-VN"/>
          </a:p>
        </p:txBody>
      </p:sp>
      <p:sp>
        <p:nvSpPr>
          <p:cNvPr id="15" name="Subtitle 2">
            <a:extLst>
              <a:ext uri="{FF2B5EF4-FFF2-40B4-BE49-F238E27FC236}">
                <a16:creationId xmlns:a16="http://schemas.microsoft.com/office/drawing/2014/main" id="{585DDDE1-A46A-269A-1C43-4F1D017CB283}"/>
              </a:ext>
            </a:extLst>
          </p:cNvPr>
          <p:cNvSpPr>
            <a:spLocks noGrp="1"/>
          </p:cNvSpPr>
          <p:nvPr>
            <p:ph type="subTitle" idx="22" hasCustomPrompt="1"/>
          </p:nvPr>
        </p:nvSpPr>
        <p:spPr>
          <a:xfrm>
            <a:off x="609600" y="1022037"/>
            <a:ext cx="10972800" cy="369332"/>
          </a:xfrm>
        </p:spPr>
        <p:txBody>
          <a:bodyPr anchor="t">
            <a:spAutoFit/>
          </a:bodyPr>
          <a:lstStyle>
            <a:lvl1pPr marL="0" indent="0" algn="l">
              <a:buNone/>
              <a:defRPr sz="2000" b="1" i="0">
                <a:solidFill>
                  <a:schemeClr val="accent2"/>
                </a:solidFill>
                <a:latin typeface="Gotham" pitchFamily="50" charset="0"/>
                <a:cs typeface="Gotham"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Shape, circle&#10;&#10;Description automatically generated">
            <a:extLst>
              <a:ext uri="{FF2B5EF4-FFF2-40B4-BE49-F238E27FC236}">
                <a16:creationId xmlns:a16="http://schemas.microsoft.com/office/drawing/2014/main" id="{186EEC1A-A8EB-CF66-9813-A9977F3875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58465" cy="1133618"/>
          </a:xfrm>
          <a:prstGeom prst="rect">
            <a:avLst/>
          </a:prstGeom>
        </p:spPr>
      </p:pic>
    </p:spTree>
    <p:extLst>
      <p:ext uri="{BB962C8B-B14F-4D97-AF65-F5344CB8AC3E}">
        <p14:creationId xmlns:p14="http://schemas.microsoft.com/office/powerpoint/2010/main" val="39814347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D56B2-7295-AE47-A81A-E3020794A461}"/>
              </a:ext>
            </a:extLst>
          </p:cNvPr>
          <p:cNvSpPr>
            <a:spLocks noGrp="1"/>
          </p:cNvSpPr>
          <p:nvPr>
            <p:ph type="title" hasCustomPrompt="1"/>
          </p:nvPr>
        </p:nvSpPr>
        <p:spPr>
          <a:xfrm>
            <a:off x="838200" y="681037"/>
            <a:ext cx="10515600" cy="369332"/>
          </a:xfrm>
        </p:spPr>
        <p:txBody>
          <a:bodyPr anchor="t">
            <a:spAutoFit/>
          </a:bodyPr>
          <a:lstStyle>
            <a:lvl1pPr>
              <a:defRPr sz="2000">
                <a:solidFill>
                  <a:srgbClr val="0968B1"/>
                </a:solidFill>
              </a:defRPr>
            </a:lvl1pPr>
          </a:lstStyle>
          <a:p>
            <a:r>
              <a:rPr lang="en-US" dirty="0"/>
              <a:t>CLICK TO EDIT TITLE</a:t>
            </a:r>
            <a:endParaRPr lang="en-GB" dirty="0"/>
          </a:p>
        </p:txBody>
      </p:sp>
      <p:sp>
        <p:nvSpPr>
          <p:cNvPr id="3" name="Content Placeholder 2">
            <a:extLst>
              <a:ext uri="{FF2B5EF4-FFF2-40B4-BE49-F238E27FC236}">
                <a16:creationId xmlns:a16="http://schemas.microsoft.com/office/drawing/2014/main" id="{4203FA20-8E70-6142-9A06-D80F7B34A7C5}"/>
              </a:ext>
            </a:extLst>
          </p:cNvPr>
          <p:cNvSpPr>
            <a:spLocks noGrp="1"/>
          </p:cNvSpPr>
          <p:nvPr>
            <p:ph idx="1"/>
          </p:nvPr>
        </p:nvSpPr>
        <p:spPr>
          <a:xfrm>
            <a:off x="838200" y="1607836"/>
            <a:ext cx="5404945" cy="1650708"/>
          </a:xfrm>
        </p:spPr>
        <p:txBody>
          <a:bodyPr>
            <a:sp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18270B6-0AFD-5E4A-BB1E-ECADAC8F3FC3}"/>
              </a:ext>
            </a:extLst>
          </p:cNvPr>
          <p:cNvSpPr>
            <a:spLocks noGrp="1"/>
          </p:cNvSpPr>
          <p:nvPr>
            <p:ph type="dt" sz="half" idx="10"/>
          </p:nvPr>
        </p:nvSpPr>
        <p:spPr>
          <a:xfrm>
            <a:off x="838200" y="6263126"/>
            <a:ext cx="2743200" cy="365125"/>
          </a:xfrm>
        </p:spPr>
        <p:txBody>
          <a:bodyPr/>
          <a:lstStyle/>
          <a:p>
            <a:endParaRPr lang="en-GB"/>
          </a:p>
        </p:txBody>
      </p:sp>
      <p:sp>
        <p:nvSpPr>
          <p:cNvPr id="5" name="Footer Placeholder 4">
            <a:extLst>
              <a:ext uri="{FF2B5EF4-FFF2-40B4-BE49-F238E27FC236}">
                <a16:creationId xmlns:a16="http://schemas.microsoft.com/office/drawing/2014/main" id="{13B59BDA-ADEE-8B49-A3ED-3126C3412D9B}"/>
              </a:ext>
            </a:extLst>
          </p:cNvPr>
          <p:cNvSpPr>
            <a:spLocks noGrp="1"/>
          </p:cNvSpPr>
          <p:nvPr>
            <p:ph type="ftr" sz="quarter" idx="11"/>
          </p:nvPr>
        </p:nvSpPr>
        <p:spPr>
          <a:xfrm>
            <a:off x="6096000" y="6263126"/>
            <a:ext cx="2669628" cy="365125"/>
          </a:xfrm>
        </p:spPr>
        <p:txBody>
          <a:bodyPr/>
          <a:lstStyle>
            <a:lvl1pPr algn="r">
              <a:defRPr/>
            </a:lvl1pPr>
          </a:lstStyle>
          <a:p>
            <a:endParaRPr lang="en-GB" dirty="0"/>
          </a:p>
        </p:txBody>
      </p:sp>
      <p:sp>
        <p:nvSpPr>
          <p:cNvPr id="6" name="Slide Number Placeholder 5">
            <a:extLst>
              <a:ext uri="{FF2B5EF4-FFF2-40B4-BE49-F238E27FC236}">
                <a16:creationId xmlns:a16="http://schemas.microsoft.com/office/drawing/2014/main" id="{E80A54DC-9516-AD45-8F4E-1145A54CEBD2}"/>
              </a:ext>
            </a:extLst>
          </p:cNvPr>
          <p:cNvSpPr>
            <a:spLocks noGrp="1"/>
          </p:cNvSpPr>
          <p:nvPr>
            <p:ph type="sldNum" sz="quarter" idx="12"/>
          </p:nvPr>
        </p:nvSpPr>
        <p:spPr>
          <a:xfrm>
            <a:off x="9858704" y="6163909"/>
            <a:ext cx="549166" cy="365125"/>
          </a:xfrm>
        </p:spPr>
        <p:txBody>
          <a:bodyPr/>
          <a:lstStyle>
            <a:lvl1pPr>
              <a:defRPr b="1"/>
            </a:lvl1pPr>
          </a:lstStyle>
          <a:p>
            <a:fld id="{D59C6C06-AE23-5E4F-9A17-3EC4411F23ED}" type="slidenum">
              <a:rPr lang="en-GB" smtClean="0"/>
              <a:pPr/>
              <a:t>‹#›</a:t>
            </a:fld>
            <a:endParaRPr lang="en-GB" dirty="0"/>
          </a:p>
        </p:txBody>
      </p:sp>
      <p:pic>
        <p:nvPicPr>
          <p:cNvPr id="8" name="Picture 7" descr="Shape, circle&#10;&#10;Description automatically generated">
            <a:extLst>
              <a:ext uri="{FF2B5EF4-FFF2-40B4-BE49-F238E27FC236}">
                <a16:creationId xmlns:a16="http://schemas.microsoft.com/office/drawing/2014/main" id="{4CE352D8-40B7-8044-AA9C-3FB81937AE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25563" cy="1325563"/>
          </a:xfrm>
          <a:prstGeom prst="rect">
            <a:avLst/>
          </a:prstGeom>
        </p:spPr>
      </p:pic>
      <p:pic>
        <p:nvPicPr>
          <p:cNvPr id="13" name="Picture 12" descr="Logo&#10;&#10;Description automatically generated">
            <a:extLst>
              <a:ext uri="{FF2B5EF4-FFF2-40B4-BE49-F238E27FC236}">
                <a16:creationId xmlns:a16="http://schemas.microsoft.com/office/drawing/2014/main" id="{126D1E05-2A65-C243-A722-72F59B26B0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1492" y="5883714"/>
            <a:ext cx="858944" cy="858944"/>
          </a:xfrm>
          <a:prstGeom prst="rect">
            <a:avLst/>
          </a:prstGeom>
        </p:spPr>
      </p:pic>
      <p:sp>
        <p:nvSpPr>
          <p:cNvPr id="9" name="Picture Placeholder 8">
            <a:extLst>
              <a:ext uri="{FF2B5EF4-FFF2-40B4-BE49-F238E27FC236}">
                <a16:creationId xmlns:a16="http://schemas.microsoft.com/office/drawing/2014/main" id="{0CBA6063-1401-BA4C-BFE6-941BBDD3790D}"/>
              </a:ext>
            </a:extLst>
          </p:cNvPr>
          <p:cNvSpPr>
            <a:spLocks noGrp="1"/>
          </p:cNvSpPr>
          <p:nvPr>
            <p:ph type="pic" sz="quarter" idx="13"/>
          </p:nvPr>
        </p:nvSpPr>
        <p:spPr>
          <a:xfrm flipH="1">
            <a:off x="6842125" y="1608138"/>
            <a:ext cx="4511676" cy="3965575"/>
          </a:xfrm>
          <a:prstGeom prst="round1Rect">
            <a:avLst>
              <a:gd name="adj" fmla="val 27836"/>
            </a:avLst>
          </a:prstGeom>
        </p:spPr>
        <p:txBody>
          <a:bodyPr/>
          <a:lstStyle/>
          <a:p>
            <a:endParaRPr lang="en-GB" dirty="0"/>
          </a:p>
        </p:txBody>
      </p:sp>
      <p:sp>
        <p:nvSpPr>
          <p:cNvPr id="11" name="Content Placeholder 11">
            <a:extLst>
              <a:ext uri="{FF2B5EF4-FFF2-40B4-BE49-F238E27FC236}">
                <a16:creationId xmlns:a16="http://schemas.microsoft.com/office/drawing/2014/main" id="{D59C5584-7754-5C41-8C33-D5E911A161FE}"/>
              </a:ext>
            </a:extLst>
          </p:cNvPr>
          <p:cNvSpPr>
            <a:spLocks noGrp="1"/>
          </p:cNvSpPr>
          <p:nvPr>
            <p:ph sz="quarter" idx="18" hasCustomPrompt="1"/>
          </p:nvPr>
        </p:nvSpPr>
        <p:spPr>
          <a:xfrm>
            <a:off x="6842125" y="5726142"/>
            <a:ext cx="2743200" cy="263525"/>
          </a:xfrm>
        </p:spPr>
        <p:txBody>
          <a:bodyPr>
            <a:noAutofit/>
          </a:bodyPr>
          <a:lstStyle>
            <a:lvl1pPr marL="0" indent="0">
              <a:buNone/>
              <a:defRPr sz="1200"/>
            </a:lvl1pPr>
          </a:lstStyle>
          <a:p>
            <a:pPr lvl="0"/>
            <a:r>
              <a:rPr lang="en-US" dirty="0"/>
              <a:t>Description</a:t>
            </a:r>
            <a:endParaRPr lang="en-GB" dirty="0"/>
          </a:p>
        </p:txBody>
      </p:sp>
    </p:spTree>
    <p:extLst>
      <p:ext uri="{BB962C8B-B14F-4D97-AF65-F5344CB8AC3E}">
        <p14:creationId xmlns:p14="http://schemas.microsoft.com/office/powerpoint/2010/main" val="1617557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9E9D03-51E4-0441-8F0E-996361252063}"/>
              </a:ext>
            </a:extLst>
          </p:cNvPr>
          <p:cNvSpPr>
            <a:spLocks noGrp="1"/>
          </p:cNvSpPr>
          <p:nvPr>
            <p:ph type="ctrTitle" hasCustomPrompt="1"/>
          </p:nvPr>
        </p:nvSpPr>
        <p:spPr>
          <a:xfrm>
            <a:off x="864243" y="2948869"/>
            <a:ext cx="8630830" cy="480131"/>
          </a:xfrm>
        </p:spPr>
        <p:txBody>
          <a:bodyPr wrap="square" anchor="b">
            <a:spAutoFit/>
          </a:bodyPr>
          <a:lstStyle>
            <a:lvl1pPr algn="l">
              <a:defRPr sz="2800">
                <a:solidFill>
                  <a:schemeClr val="bg1"/>
                </a:solidFill>
                <a:latin typeface="CONTHRAX HEAVY" panose="020B0907020201080204" pitchFamily="34" charset="0"/>
              </a:defRPr>
            </a:lvl1pPr>
          </a:lstStyle>
          <a:p>
            <a:r>
              <a:rPr lang="en-US"/>
              <a:t>CHAPTER DIVIDER</a:t>
            </a:r>
            <a:endParaRPr lang="en-GB"/>
          </a:p>
        </p:txBody>
      </p:sp>
      <p:sp>
        <p:nvSpPr>
          <p:cNvPr id="4" name="Subtitle 2">
            <a:extLst>
              <a:ext uri="{FF2B5EF4-FFF2-40B4-BE49-F238E27FC236}">
                <a16:creationId xmlns:a16="http://schemas.microsoft.com/office/drawing/2014/main" id="{BC18B265-9B92-D848-ACCE-89900A062AB8}"/>
              </a:ext>
            </a:extLst>
          </p:cNvPr>
          <p:cNvSpPr>
            <a:spLocks noGrp="1"/>
          </p:cNvSpPr>
          <p:nvPr>
            <p:ph type="subTitle" idx="1"/>
          </p:nvPr>
        </p:nvSpPr>
        <p:spPr>
          <a:xfrm>
            <a:off x="864243" y="3783531"/>
            <a:ext cx="8630830" cy="313932"/>
          </a:xfrm>
        </p:spPr>
        <p:txBody>
          <a:bodyPr wrap="square" anchor="t">
            <a:spAutoFit/>
          </a:bodyPr>
          <a:lstStyle>
            <a:lvl1pPr marL="0" indent="0" algn="l">
              <a:buNone/>
              <a:defRPr sz="1600" b="0" i="0">
                <a:solidFill>
                  <a:schemeClr val="accent2"/>
                </a:solidFill>
                <a:latin typeface="GOTHAM-MEDIUM" panose="0200050405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5" name="Straight Connector 4">
            <a:extLst>
              <a:ext uri="{FF2B5EF4-FFF2-40B4-BE49-F238E27FC236}">
                <a16:creationId xmlns:a16="http://schemas.microsoft.com/office/drawing/2014/main" id="{A535C82D-F63E-7F44-8023-805C363361C1}"/>
              </a:ext>
            </a:extLst>
          </p:cNvPr>
          <p:cNvCxnSpPr>
            <a:cxnSpLocks/>
          </p:cNvCxnSpPr>
          <p:nvPr userDrawn="1"/>
        </p:nvCxnSpPr>
        <p:spPr>
          <a:xfrm>
            <a:off x="864243" y="3571876"/>
            <a:ext cx="8630830" cy="0"/>
          </a:xfrm>
          <a:prstGeom prst="line">
            <a:avLst/>
          </a:prstGeom>
          <a:ln w="22225">
            <a:solidFill>
              <a:srgbClr val="0968B1"/>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766664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9E9D03-51E4-0441-8F0E-996361252063}"/>
              </a:ext>
            </a:extLst>
          </p:cNvPr>
          <p:cNvSpPr>
            <a:spLocks noGrp="1"/>
          </p:cNvSpPr>
          <p:nvPr>
            <p:ph type="ctrTitle" hasCustomPrompt="1"/>
          </p:nvPr>
        </p:nvSpPr>
        <p:spPr>
          <a:xfrm>
            <a:off x="864243" y="2830294"/>
            <a:ext cx="8630830" cy="646331"/>
          </a:xfrm>
        </p:spPr>
        <p:txBody>
          <a:bodyPr wrap="square" lIns="0" rIns="0" anchor="b">
            <a:spAutoFit/>
          </a:bodyPr>
          <a:lstStyle>
            <a:lvl1pPr algn="l">
              <a:defRPr sz="3600">
                <a:solidFill>
                  <a:schemeClr val="bg1"/>
                </a:solidFill>
                <a:latin typeface="CONTHRAX HEAVY" panose="020B0907020201080204" pitchFamily="34" charset="0"/>
              </a:defRPr>
            </a:lvl1pPr>
          </a:lstStyle>
          <a:p>
            <a:r>
              <a:rPr lang="en-US"/>
              <a:t>CHAPTER DIVIDER</a:t>
            </a:r>
            <a:endParaRPr lang="en-GB"/>
          </a:p>
        </p:txBody>
      </p:sp>
      <p:sp>
        <p:nvSpPr>
          <p:cNvPr id="4" name="Subtitle 2">
            <a:extLst>
              <a:ext uri="{FF2B5EF4-FFF2-40B4-BE49-F238E27FC236}">
                <a16:creationId xmlns:a16="http://schemas.microsoft.com/office/drawing/2014/main" id="{BC18B265-9B92-D848-ACCE-89900A062AB8}"/>
              </a:ext>
            </a:extLst>
          </p:cNvPr>
          <p:cNvSpPr>
            <a:spLocks noGrp="1"/>
          </p:cNvSpPr>
          <p:nvPr>
            <p:ph type="subTitle" idx="1"/>
          </p:nvPr>
        </p:nvSpPr>
        <p:spPr>
          <a:xfrm>
            <a:off x="864243" y="3783531"/>
            <a:ext cx="8630830" cy="400110"/>
          </a:xfrm>
        </p:spPr>
        <p:txBody>
          <a:bodyPr wrap="square" lIns="0" rIns="0" anchor="t">
            <a:spAutoFit/>
          </a:bodyPr>
          <a:lstStyle>
            <a:lvl1pPr marL="0" indent="0" algn="l">
              <a:buNone/>
              <a:defRPr sz="2000" b="0" i="0">
                <a:solidFill>
                  <a:schemeClr val="accent2"/>
                </a:solidFill>
                <a:latin typeface="GOTHAM-MEDIUM" panose="0200050405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5" name="Straight Connector 4">
            <a:extLst>
              <a:ext uri="{FF2B5EF4-FFF2-40B4-BE49-F238E27FC236}">
                <a16:creationId xmlns:a16="http://schemas.microsoft.com/office/drawing/2014/main" id="{A535C82D-F63E-7F44-8023-805C363361C1}"/>
              </a:ext>
            </a:extLst>
          </p:cNvPr>
          <p:cNvCxnSpPr>
            <a:cxnSpLocks/>
          </p:cNvCxnSpPr>
          <p:nvPr/>
        </p:nvCxnSpPr>
        <p:spPr>
          <a:xfrm>
            <a:off x="864243" y="3571876"/>
            <a:ext cx="8630830" cy="0"/>
          </a:xfrm>
          <a:prstGeom prst="line">
            <a:avLst/>
          </a:prstGeom>
          <a:ln w="22225">
            <a:solidFill>
              <a:srgbClr val="0968B1"/>
            </a:solidFill>
          </a:ln>
        </p:spPr>
        <p:style>
          <a:lnRef idx="2">
            <a:schemeClr val="accent6"/>
          </a:lnRef>
          <a:fillRef idx="0">
            <a:schemeClr val="accent6"/>
          </a:fillRef>
          <a:effectRef idx="1">
            <a:schemeClr val="accent6"/>
          </a:effectRef>
          <a:fontRef idx="minor">
            <a:schemeClr val="tx1"/>
          </a:fontRef>
        </p:style>
      </p:cxnSp>
      <p:pic>
        <p:nvPicPr>
          <p:cNvPr id="10" name="Content Placeholder 2" descr="Shape, circle&#10;&#10;Description automatically generated">
            <a:extLst>
              <a:ext uri="{FF2B5EF4-FFF2-40B4-BE49-F238E27FC236}">
                <a16:creationId xmlns:a16="http://schemas.microsoft.com/office/drawing/2014/main" id="{8FE82316-EB1F-96DA-FBE3-94D3E05D2F0F}"/>
              </a:ext>
            </a:extLst>
          </p:cNvPr>
          <p:cNvPicPr>
            <a:picLocks noChangeAspect="1"/>
          </p:cNvPicPr>
          <p:nvPr userDrawn="1"/>
        </p:nvPicPr>
        <p:blipFill>
          <a:blip r:embed="rId3"/>
          <a:stretch>
            <a:fillRect/>
          </a:stretch>
        </p:blipFill>
        <p:spPr>
          <a:xfrm>
            <a:off x="0" y="0"/>
            <a:ext cx="1132485" cy="1133618"/>
          </a:xfrm>
          <a:prstGeom prst="rect">
            <a:avLst/>
          </a:prstGeom>
        </p:spPr>
      </p:pic>
    </p:spTree>
    <p:extLst>
      <p:ext uri="{BB962C8B-B14F-4D97-AF65-F5344CB8AC3E}">
        <p14:creationId xmlns:p14="http://schemas.microsoft.com/office/powerpoint/2010/main" val="582338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2" descr="Shape, circle&#10;&#10;Description automatically generated">
            <a:extLst>
              <a:ext uri="{FF2B5EF4-FFF2-40B4-BE49-F238E27FC236}">
                <a16:creationId xmlns:a16="http://schemas.microsoft.com/office/drawing/2014/main" id="{5568833A-ED7B-449B-3BCA-3F386721CA06}"/>
              </a:ext>
            </a:extLst>
          </p:cNvPr>
          <p:cNvPicPr>
            <a:picLocks noChangeAspect="1"/>
          </p:cNvPicPr>
          <p:nvPr userDrawn="1"/>
        </p:nvPicPr>
        <p:blipFill>
          <a:blip r:embed="rId3"/>
          <a:stretch>
            <a:fillRect/>
          </a:stretch>
        </p:blipFill>
        <p:spPr>
          <a:xfrm>
            <a:off x="0" y="0"/>
            <a:ext cx="1132485" cy="1133618"/>
          </a:xfrm>
          <a:prstGeom prst="rect">
            <a:avLst/>
          </a:prstGeom>
        </p:spPr>
      </p:pic>
    </p:spTree>
    <p:extLst>
      <p:ext uri="{BB962C8B-B14F-4D97-AF65-F5344CB8AC3E}">
        <p14:creationId xmlns:p14="http://schemas.microsoft.com/office/powerpoint/2010/main" val="232878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9E9D03-51E4-0441-8F0E-996361252063}"/>
              </a:ext>
            </a:extLst>
          </p:cNvPr>
          <p:cNvSpPr>
            <a:spLocks noGrp="1"/>
          </p:cNvSpPr>
          <p:nvPr>
            <p:ph type="ctrTitle" hasCustomPrompt="1"/>
          </p:nvPr>
        </p:nvSpPr>
        <p:spPr>
          <a:xfrm>
            <a:off x="2982410" y="2830294"/>
            <a:ext cx="8630830" cy="646331"/>
          </a:xfrm>
        </p:spPr>
        <p:txBody>
          <a:bodyPr wrap="square" lIns="0" rIns="0" anchor="b">
            <a:spAutoFit/>
          </a:bodyPr>
          <a:lstStyle>
            <a:lvl1pPr algn="r">
              <a:defRPr sz="3600">
                <a:solidFill>
                  <a:schemeClr val="bg1"/>
                </a:solidFill>
                <a:latin typeface="CONTHRAX HEAVY" panose="020B0907020201080204" pitchFamily="34" charset="0"/>
              </a:defRPr>
            </a:lvl1pPr>
          </a:lstStyle>
          <a:p>
            <a:r>
              <a:rPr lang="en-US"/>
              <a:t>CHAPTER DIVIDER</a:t>
            </a:r>
            <a:endParaRPr lang="en-GB"/>
          </a:p>
        </p:txBody>
      </p:sp>
      <p:sp>
        <p:nvSpPr>
          <p:cNvPr id="4" name="Subtitle 2">
            <a:extLst>
              <a:ext uri="{FF2B5EF4-FFF2-40B4-BE49-F238E27FC236}">
                <a16:creationId xmlns:a16="http://schemas.microsoft.com/office/drawing/2014/main" id="{BC18B265-9B92-D848-ACCE-89900A062AB8}"/>
              </a:ext>
            </a:extLst>
          </p:cNvPr>
          <p:cNvSpPr>
            <a:spLocks noGrp="1"/>
          </p:cNvSpPr>
          <p:nvPr>
            <p:ph type="subTitle" idx="1"/>
          </p:nvPr>
        </p:nvSpPr>
        <p:spPr>
          <a:xfrm>
            <a:off x="2982410" y="3783531"/>
            <a:ext cx="8630830" cy="400110"/>
          </a:xfrm>
        </p:spPr>
        <p:txBody>
          <a:bodyPr wrap="square" lIns="0" rIns="0" anchor="t">
            <a:spAutoFit/>
          </a:bodyPr>
          <a:lstStyle>
            <a:lvl1pPr marL="0" indent="0" algn="r">
              <a:buNone/>
              <a:defRPr sz="2000" b="0" i="0">
                <a:solidFill>
                  <a:schemeClr val="accent2"/>
                </a:solidFill>
                <a:latin typeface="GOTHAM-MEDIUM" panose="0200050405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Content Placeholder 2" descr="Shape, circle&#10;&#10;Description automatically generated">
            <a:extLst>
              <a:ext uri="{FF2B5EF4-FFF2-40B4-BE49-F238E27FC236}">
                <a16:creationId xmlns:a16="http://schemas.microsoft.com/office/drawing/2014/main" id="{55A30732-AAFE-641D-3BE8-7F59BEB14D4F}"/>
              </a:ext>
            </a:extLst>
          </p:cNvPr>
          <p:cNvPicPr>
            <a:picLocks noChangeAspect="1"/>
          </p:cNvPicPr>
          <p:nvPr userDrawn="1"/>
        </p:nvPicPr>
        <p:blipFill>
          <a:blip r:embed="rId3"/>
          <a:stretch>
            <a:fillRect/>
          </a:stretch>
        </p:blipFill>
        <p:spPr>
          <a:xfrm>
            <a:off x="0" y="0"/>
            <a:ext cx="1132485" cy="1133618"/>
          </a:xfrm>
          <a:prstGeom prst="rect">
            <a:avLst/>
          </a:prstGeom>
        </p:spPr>
      </p:pic>
    </p:spTree>
    <p:extLst>
      <p:ext uri="{BB962C8B-B14F-4D97-AF65-F5344CB8AC3E}">
        <p14:creationId xmlns:p14="http://schemas.microsoft.com/office/powerpoint/2010/main" val="71714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rgbClr val="0E1725"/>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4A6F618-25E7-F84C-8F27-6DDB76244471}"/>
              </a:ext>
            </a:extLst>
          </p:cNvPr>
          <p:cNvSpPr>
            <a:spLocks noGrp="1"/>
          </p:cNvSpPr>
          <p:nvPr>
            <p:ph type="sldNum" sz="quarter" idx="12"/>
          </p:nvPr>
        </p:nvSpPr>
        <p:spPr>
          <a:xfrm>
            <a:off x="11033234" y="6263126"/>
            <a:ext cx="549166" cy="365125"/>
          </a:xfrm>
        </p:spPr>
        <p:txBody>
          <a:bodyPr/>
          <a:lstStyle>
            <a:lvl1pPr>
              <a:defRPr sz="1100" b="1">
                <a:solidFill>
                  <a:schemeClr val="bg1"/>
                </a:solidFill>
              </a:defRPr>
            </a:lvl1pPr>
          </a:lstStyle>
          <a:p>
            <a:fld id="{D59C6C06-AE23-5E4F-9A17-3EC4411F23ED}" type="slidenum">
              <a:rPr lang="en-GB" smtClean="0"/>
              <a:pPr/>
              <a:t>‹#›</a:t>
            </a:fld>
            <a:endParaRPr lang="en-GB" dirty="0"/>
          </a:p>
        </p:txBody>
      </p:sp>
      <p:sp>
        <p:nvSpPr>
          <p:cNvPr id="8" name="Vertical Text Placeholder 2">
            <a:extLst>
              <a:ext uri="{FF2B5EF4-FFF2-40B4-BE49-F238E27FC236}">
                <a16:creationId xmlns:a16="http://schemas.microsoft.com/office/drawing/2014/main" id="{15FF75EF-FCD7-9346-9407-B581F73E5830}"/>
              </a:ext>
            </a:extLst>
          </p:cNvPr>
          <p:cNvSpPr>
            <a:spLocks noGrp="1"/>
          </p:cNvSpPr>
          <p:nvPr>
            <p:ph type="body" orient="vert" idx="1"/>
          </p:nvPr>
        </p:nvSpPr>
        <p:spPr>
          <a:xfrm rot="16200000">
            <a:off x="5541016" y="-1862591"/>
            <a:ext cx="627864" cy="9637891"/>
          </a:xfrm>
        </p:spPr>
        <p:txBody>
          <a:bodyPr vert="eaVert" wrap="square">
            <a:spAutoFit/>
          </a:bodyPr>
          <a:lstStyle>
            <a:lvl1pPr marL="0" indent="0">
              <a:buNone/>
              <a:defRPr sz="3200" b="1">
                <a:solidFill>
                  <a:schemeClr val="bg1"/>
                </a:solidFill>
                <a:latin typeface="GOTHAM-BOOK" panose="02000504050000020004" pitchFamily="2" charset="0"/>
              </a:defRPr>
            </a:lvl1pPr>
            <a:lvl2pPr>
              <a:defRPr sz="2800">
                <a:solidFill>
                  <a:schemeClr val="bg1"/>
                </a:solidFill>
                <a:latin typeface="Conthrax Sb" panose="020B0707020201080204" pitchFamily="34" charset="0"/>
              </a:defRPr>
            </a:lvl2pPr>
            <a:lvl3pPr>
              <a:defRPr sz="2400">
                <a:solidFill>
                  <a:schemeClr val="bg1"/>
                </a:solidFill>
                <a:latin typeface="Conthrax Sb" panose="020B0707020201080204" pitchFamily="34" charset="0"/>
              </a:defRPr>
            </a:lvl3pPr>
            <a:lvl4pPr>
              <a:defRPr sz="2000">
                <a:solidFill>
                  <a:schemeClr val="bg1"/>
                </a:solidFill>
                <a:latin typeface="Conthrax Sb" panose="020B0707020201080204" pitchFamily="34" charset="0"/>
              </a:defRPr>
            </a:lvl4pPr>
            <a:lvl5pPr>
              <a:defRPr sz="2000">
                <a:solidFill>
                  <a:schemeClr val="bg1"/>
                </a:solidFill>
                <a:latin typeface="Conthrax Sb" panose="020B0707020201080204" pitchFamily="34" charset="0"/>
              </a:defRPr>
            </a:lvl5pPr>
          </a:lstStyle>
          <a:p>
            <a:pPr lvl="0"/>
            <a:r>
              <a:rPr lang="en-US"/>
              <a:t>Click to edit Master text styles</a:t>
            </a:r>
          </a:p>
        </p:txBody>
      </p:sp>
      <p:pic>
        <p:nvPicPr>
          <p:cNvPr id="11" name="Picture 10" descr="Logo&#10;&#10;Description automatically generated">
            <a:extLst>
              <a:ext uri="{FF2B5EF4-FFF2-40B4-BE49-F238E27FC236}">
                <a16:creationId xmlns:a16="http://schemas.microsoft.com/office/drawing/2014/main" id="{510AB182-0021-2C74-7DCB-9065B3AD4D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657" y="6102788"/>
            <a:ext cx="685800" cy="685800"/>
          </a:xfrm>
          <a:prstGeom prst="rect">
            <a:avLst/>
          </a:prstGeom>
        </p:spPr>
      </p:pic>
      <p:pic>
        <p:nvPicPr>
          <p:cNvPr id="12" name="Content Placeholder 2" descr="Shape, circle&#10;&#10;Description automatically generated">
            <a:extLst>
              <a:ext uri="{FF2B5EF4-FFF2-40B4-BE49-F238E27FC236}">
                <a16:creationId xmlns:a16="http://schemas.microsoft.com/office/drawing/2014/main" id="{40CB29AF-9610-3E74-C682-1AE25ABE6C1C}"/>
              </a:ext>
            </a:extLst>
          </p:cNvPr>
          <p:cNvPicPr>
            <a:picLocks noChangeAspect="1"/>
          </p:cNvPicPr>
          <p:nvPr userDrawn="1"/>
        </p:nvPicPr>
        <p:blipFill>
          <a:blip r:embed="rId3"/>
          <a:stretch>
            <a:fillRect/>
          </a:stretch>
        </p:blipFill>
        <p:spPr>
          <a:xfrm>
            <a:off x="0" y="0"/>
            <a:ext cx="1132485" cy="1133618"/>
          </a:xfrm>
          <a:prstGeom prst="rect">
            <a:avLst/>
          </a:prstGeom>
        </p:spPr>
      </p:pic>
    </p:spTree>
    <p:extLst>
      <p:ext uri="{BB962C8B-B14F-4D97-AF65-F5344CB8AC3E}">
        <p14:creationId xmlns:p14="http://schemas.microsoft.com/office/powerpoint/2010/main" val="152111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0E1725"/>
        </a:solidFill>
        <a:effectLst/>
      </p:bgPr>
    </p:bg>
    <p:spTree>
      <p:nvGrpSpPr>
        <p:cNvPr id="1" name=""/>
        <p:cNvGrpSpPr/>
        <p:nvPr/>
      </p:nvGrpSpPr>
      <p:grpSpPr>
        <a:xfrm>
          <a:off x="0" y="0"/>
          <a:ext cx="0" cy="0"/>
          <a:chOff x="0" y="0"/>
          <a:chExt cx="0" cy="0"/>
        </a:xfrm>
      </p:grpSpPr>
      <p:pic>
        <p:nvPicPr>
          <p:cNvPr id="10" name="Content Placeholder 2" descr="Shape, circle&#10;&#10;Description automatically generated">
            <a:extLst>
              <a:ext uri="{FF2B5EF4-FFF2-40B4-BE49-F238E27FC236}">
                <a16:creationId xmlns:a16="http://schemas.microsoft.com/office/drawing/2014/main" id="{6CBC1D54-AD2E-ACE1-9871-3731FB89447B}"/>
              </a:ext>
            </a:extLst>
          </p:cNvPr>
          <p:cNvPicPr>
            <a:picLocks noChangeAspect="1"/>
          </p:cNvPicPr>
          <p:nvPr userDrawn="1"/>
        </p:nvPicPr>
        <p:blipFill>
          <a:blip r:embed="rId2"/>
          <a:stretch>
            <a:fillRect/>
          </a:stretch>
        </p:blipFill>
        <p:spPr>
          <a:xfrm>
            <a:off x="0" y="0"/>
            <a:ext cx="1132485" cy="1133618"/>
          </a:xfrm>
          <a:prstGeom prst="rect">
            <a:avLst/>
          </a:prstGeom>
        </p:spPr>
      </p:pic>
      <p:sp>
        <p:nvSpPr>
          <p:cNvPr id="6" name="Slide Number Placeholder 5">
            <a:extLst>
              <a:ext uri="{FF2B5EF4-FFF2-40B4-BE49-F238E27FC236}">
                <a16:creationId xmlns:a16="http://schemas.microsoft.com/office/drawing/2014/main" id="{54A6F618-25E7-F84C-8F27-6DDB76244471}"/>
              </a:ext>
            </a:extLst>
          </p:cNvPr>
          <p:cNvSpPr>
            <a:spLocks noGrp="1"/>
          </p:cNvSpPr>
          <p:nvPr>
            <p:ph type="sldNum" sz="quarter" idx="12"/>
          </p:nvPr>
        </p:nvSpPr>
        <p:spPr>
          <a:xfrm>
            <a:off x="11033234" y="6263126"/>
            <a:ext cx="549166" cy="365125"/>
          </a:xfrm>
        </p:spPr>
        <p:txBody>
          <a:bodyPr/>
          <a:lstStyle>
            <a:lvl1pPr>
              <a:defRPr sz="1100" b="1">
                <a:solidFill>
                  <a:schemeClr val="bg1"/>
                </a:solidFill>
              </a:defRPr>
            </a:lvl1pPr>
          </a:lstStyle>
          <a:p>
            <a:fld id="{D59C6C06-AE23-5E4F-9A17-3EC4411F23ED}" type="slidenum">
              <a:rPr lang="en-GB" smtClean="0"/>
              <a:pPr/>
              <a:t>‹#›</a:t>
            </a:fld>
            <a:endParaRPr lang="en-GB" dirty="0"/>
          </a:p>
        </p:txBody>
      </p:sp>
      <p:pic>
        <p:nvPicPr>
          <p:cNvPr id="11" name="Picture 10" descr="Logo&#10;&#10;Description automatically generated">
            <a:extLst>
              <a:ext uri="{FF2B5EF4-FFF2-40B4-BE49-F238E27FC236}">
                <a16:creationId xmlns:a16="http://schemas.microsoft.com/office/drawing/2014/main" id="{510AB182-0021-2C74-7DCB-9065B3AD4D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9657" y="6102788"/>
            <a:ext cx="685800" cy="685800"/>
          </a:xfrm>
          <a:prstGeom prst="rect">
            <a:avLst/>
          </a:prstGeom>
        </p:spPr>
      </p:pic>
      <p:sp>
        <p:nvSpPr>
          <p:cNvPr id="12" name="Title 10">
            <a:extLst>
              <a:ext uri="{FF2B5EF4-FFF2-40B4-BE49-F238E27FC236}">
                <a16:creationId xmlns:a16="http://schemas.microsoft.com/office/drawing/2014/main" id="{92B9806B-DA07-7212-9F1A-6E37C01E60CD}"/>
              </a:ext>
            </a:extLst>
          </p:cNvPr>
          <p:cNvSpPr>
            <a:spLocks noGrp="1"/>
          </p:cNvSpPr>
          <p:nvPr>
            <p:ph type="title" hasCustomPrompt="1"/>
          </p:nvPr>
        </p:nvSpPr>
        <p:spPr>
          <a:xfrm>
            <a:off x="609600" y="527941"/>
            <a:ext cx="10972800" cy="550527"/>
          </a:xfrm>
        </p:spPr>
        <p:txBody>
          <a:bodyPr/>
          <a:lstStyle>
            <a:lvl1pPr>
              <a:defRPr>
                <a:solidFill>
                  <a:schemeClr val="bg1"/>
                </a:solidFill>
              </a:defRPr>
            </a:lvl1pPr>
          </a:lstStyle>
          <a:p>
            <a:r>
              <a:rPr lang="en-US"/>
              <a:t>CLICK TO EDIT TITLE</a:t>
            </a:r>
            <a:endParaRPr lang="en-VN"/>
          </a:p>
        </p:txBody>
      </p:sp>
      <p:sp>
        <p:nvSpPr>
          <p:cNvPr id="13" name="Subtitle 2">
            <a:extLst>
              <a:ext uri="{FF2B5EF4-FFF2-40B4-BE49-F238E27FC236}">
                <a16:creationId xmlns:a16="http://schemas.microsoft.com/office/drawing/2014/main" id="{78468F1E-0D20-BD19-A0AB-CFECC5251ADB}"/>
              </a:ext>
            </a:extLst>
          </p:cNvPr>
          <p:cNvSpPr>
            <a:spLocks noGrp="1"/>
          </p:cNvSpPr>
          <p:nvPr>
            <p:ph type="subTitle" idx="13" hasCustomPrompt="1"/>
          </p:nvPr>
        </p:nvSpPr>
        <p:spPr>
          <a:xfrm>
            <a:off x="609600" y="1022037"/>
            <a:ext cx="10972800" cy="369332"/>
          </a:xfrm>
        </p:spPr>
        <p:txBody>
          <a:bodyPr anchor="t">
            <a:spAutoFit/>
          </a:bodyPr>
          <a:lstStyle>
            <a:lvl1pPr marL="0" indent="0" algn="l">
              <a:buNone/>
              <a:defRPr sz="2000" b="1" i="0">
                <a:solidFill>
                  <a:schemeClr val="accent2"/>
                </a:solidFill>
                <a:latin typeface="Gotham" pitchFamily="50" charset="0"/>
                <a:cs typeface="Gotham"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236183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0E1725"/>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4A6F618-25E7-F84C-8F27-6DDB76244471}"/>
              </a:ext>
            </a:extLst>
          </p:cNvPr>
          <p:cNvSpPr>
            <a:spLocks noGrp="1"/>
          </p:cNvSpPr>
          <p:nvPr>
            <p:ph type="sldNum" sz="quarter" idx="12"/>
          </p:nvPr>
        </p:nvSpPr>
        <p:spPr>
          <a:xfrm>
            <a:off x="11033234" y="6263126"/>
            <a:ext cx="549166" cy="365125"/>
          </a:xfrm>
        </p:spPr>
        <p:txBody>
          <a:bodyPr/>
          <a:lstStyle>
            <a:lvl1pPr>
              <a:defRPr sz="1100" b="1">
                <a:solidFill>
                  <a:schemeClr val="bg1"/>
                </a:solidFill>
              </a:defRPr>
            </a:lvl1pPr>
          </a:lstStyle>
          <a:p>
            <a:fld id="{D59C6C06-AE23-5E4F-9A17-3EC4411F23ED}" type="slidenum">
              <a:rPr lang="en-GB" smtClean="0"/>
              <a:pPr/>
              <a:t>‹#›</a:t>
            </a:fld>
            <a:endParaRPr lang="en-GB" dirty="0"/>
          </a:p>
        </p:txBody>
      </p:sp>
      <p:pic>
        <p:nvPicPr>
          <p:cNvPr id="11" name="Picture 10" descr="Logo&#10;&#10;Description automatically generated">
            <a:extLst>
              <a:ext uri="{FF2B5EF4-FFF2-40B4-BE49-F238E27FC236}">
                <a16:creationId xmlns:a16="http://schemas.microsoft.com/office/drawing/2014/main" id="{510AB182-0021-2C74-7DCB-9065B3AD4D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657" y="6102788"/>
            <a:ext cx="685800" cy="685800"/>
          </a:xfrm>
          <a:prstGeom prst="rect">
            <a:avLst/>
          </a:prstGeom>
        </p:spPr>
      </p:pic>
      <p:sp>
        <p:nvSpPr>
          <p:cNvPr id="12" name="Title 10">
            <a:extLst>
              <a:ext uri="{FF2B5EF4-FFF2-40B4-BE49-F238E27FC236}">
                <a16:creationId xmlns:a16="http://schemas.microsoft.com/office/drawing/2014/main" id="{92B9806B-DA07-7212-9F1A-6E37C01E60CD}"/>
              </a:ext>
            </a:extLst>
          </p:cNvPr>
          <p:cNvSpPr>
            <a:spLocks noGrp="1"/>
          </p:cNvSpPr>
          <p:nvPr>
            <p:ph type="title" hasCustomPrompt="1"/>
          </p:nvPr>
        </p:nvSpPr>
        <p:spPr>
          <a:xfrm>
            <a:off x="609600" y="527941"/>
            <a:ext cx="10972800" cy="550527"/>
          </a:xfrm>
        </p:spPr>
        <p:txBody>
          <a:bodyPr/>
          <a:lstStyle>
            <a:lvl1pPr>
              <a:defRPr>
                <a:solidFill>
                  <a:schemeClr val="bg1"/>
                </a:solidFill>
              </a:defRPr>
            </a:lvl1pPr>
          </a:lstStyle>
          <a:p>
            <a:r>
              <a:rPr lang="en-US"/>
              <a:t>CLICK TO EDIT TITLE</a:t>
            </a:r>
            <a:endParaRPr lang="en-VN"/>
          </a:p>
        </p:txBody>
      </p:sp>
      <p:sp>
        <p:nvSpPr>
          <p:cNvPr id="13" name="Subtitle 2">
            <a:extLst>
              <a:ext uri="{FF2B5EF4-FFF2-40B4-BE49-F238E27FC236}">
                <a16:creationId xmlns:a16="http://schemas.microsoft.com/office/drawing/2014/main" id="{78468F1E-0D20-BD19-A0AB-CFECC5251ADB}"/>
              </a:ext>
            </a:extLst>
          </p:cNvPr>
          <p:cNvSpPr>
            <a:spLocks noGrp="1"/>
          </p:cNvSpPr>
          <p:nvPr>
            <p:ph type="subTitle" idx="13" hasCustomPrompt="1"/>
          </p:nvPr>
        </p:nvSpPr>
        <p:spPr>
          <a:xfrm>
            <a:off x="609600" y="1022037"/>
            <a:ext cx="10972800" cy="369332"/>
          </a:xfrm>
        </p:spPr>
        <p:txBody>
          <a:bodyPr anchor="t">
            <a:spAutoFit/>
          </a:bodyPr>
          <a:lstStyle>
            <a:lvl1pPr marL="0" indent="0" algn="l">
              <a:buNone/>
              <a:defRPr sz="2000" b="1" i="0">
                <a:solidFill>
                  <a:schemeClr val="accent2"/>
                </a:solidFill>
                <a:latin typeface="Gotham" pitchFamily="50" charset="0"/>
                <a:cs typeface="Gotham"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5" name="Picture 14" descr="Shape, circle&#10;&#10;Description automatically generated">
            <a:extLst>
              <a:ext uri="{FF2B5EF4-FFF2-40B4-BE49-F238E27FC236}">
                <a16:creationId xmlns:a16="http://schemas.microsoft.com/office/drawing/2014/main" id="{8AF955C2-9164-202A-18B7-AEF8843949E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58465" cy="1133618"/>
          </a:xfrm>
          <a:prstGeom prst="rect">
            <a:avLst/>
          </a:prstGeom>
        </p:spPr>
      </p:pic>
    </p:spTree>
    <p:extLst>
      <p:ext uri="{BB962C8B-B14F-4D97-AF65-F5344CB8AC3E}">
        <p14:creationId xmlns:p14="http://schemas.microsoft.com/office/powerpoint/2010/main" val="230627768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172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66F2CE-1BCB-7645-AD51-501C44A422F6}"/>
              </a:ext>
            </a:extLst>
          </p:cNvPr>
          <p:cNvSpPr>
            <a:spLocks noGrp="1"/>
          </p:cNvSpPr>
          <p:nvPr>
            <p:ph type="title"/>
          </p:nvPr>
        </p:nvSpPr>
        <p:spPr>
          <a:xfrm>
            <a:off x="609600" y="527942"/>
            <a:ext cx="10972800" cy="550526"/>
          </a:xfrm>
          <a:prstGeom prst="rect">
            <a:avLst/>
          </a:prstGeom>
        </p:spPr>
        <p:txBody>
          <a:bodyPr vert="horz" lIns="91440" tIns="45720" rIns="91440" bIns="4572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6EF55A-6C83-3A47-B573-374DB198E417}"/>
              </a:ext>
            </a:extLst>
          </p:cNvPr>
          <p:cNvSpPr>
            <a:spLocks noGrp="1"/>
          </p:cNvSpPr>
          <p:nvPr>
            <p:ph type="body" idx="1"/>
          </p:nvPr>
        </p:nvSpPr>
        <p:spPr>
          <a:xfrm>
            <a:off x="609600" y="1682944"/>
            <a:ext cx="10972800" cy="44940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045679-0664-274E-9932-959833CF4A03}"/>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GB" dirty="0"/>
          </a:p>
        </p:txBody>
      </p:sp>
      <p:sp>
        <p:nvSpPr>
          <p:cNvPr id="5" name="Footer Placeholder 4">
            <a:extLst>
              <a:ext uri="{FF2B5EF4-FFF2-40B4-BE49-F238E27FC236}">
                <a16:creationId xmlns:a16="http://schemas.microsoft.com/office/drawing/2014/main" id="{19591B5E-FA47-3D46-BDD6-7F446FECA9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B2E85014-442E-BC4E-A5AA-1EF0AD92BA30}"/>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FEA5DA3C-575A-CF42-BD85-E3A94EE6EC19}" type="slidenum">
              <a:rPr lang="en-GB" smtClean="0"/>
              <a:t>‹#›</a:t>
            </a:fld>
            <a:endParaRPr lang="en-GB" dirty="0"/>
          </a:p>
        </p:txBody>
      </p:sp>
      <p:grpSp>
        <p:nvGrpSpPr>
          <p:cNvPr id="20" name="Group 19">
            <a:extLst>
              <a:ext uri="{FF2B5EF4-FFF2-40B4-BE49-F238E27FC236}">
                <a16:creationId xmlns:a16="http://schemas.microsoft.com/office/drawing/2014/main" id="{2EFB9615-547D-0134-E92A-42B1FD682DA4}"/>
              </a:ext>
            </a:extLst>
          </p:cNvPr>
          <p:cNvGrpSpPr/>
          <p:nvPr userDrawn="1"/>
        </p:nvGrpSpPr>
        <p:grpSpPr>
          <a:xfrm>
            <a:off x="699540" y="6972300"/>
            <a:ext cx="10808716" cy="365125"/>
            <a:chOff x="609600" y="6981825"/>
            <a:chExt cx="10972800" cy="981075"/>
          </a:xfrm>
        </p:grpSpPr>
        <p:cxnSp>
          <p:nvCxnSpPr>
            <p:cNvPr id="18" name="Straight Connector 17">
              <a:extLst>
                <a:ext uri="{FF2B5EF4-FFF2-40B4-BE49-F238E27FC236}">
                  <a16:creationId xmlns:a16="http://schemas.microsoft.com/office/drawing/2014/main" id="{D3D8BFB5-8617-CE0A-37AF-D8BA1C6BF7AD}"/>
                </a:ext>
              </a:extLst>
            </p:cNvPr>
            <p:cNvCxnSpPr>
              <a:cxnSpLocks/>
            </p:cNvCxnSpPr>
            <p:nvPr userDrawn="1"/>
          </p:nvCxnSpPr>
          <p:spPr>
            <a:xfrm>
              <a:off x="609600" y="6981825"/>
              <a:ext cx="0" cy="9810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A0B4A36-4DBF-3662-2B39-50CD06397F30}"/>
                </a:ext>
              </a:extLst>
            </p:cNvPr>
            <p:cNvCxnSpPr>
              <a:cxnSpLocks/>
            </p:cNvCxnSpPr>
            <p:nvPr userDrawn="1"/>
          </p:nvCxnSpPr>
          <p:spPr>
            <a:xfrm>
              <a:off x="11582400" y="6981825"/>
              <a:ext cx="0" cy="9810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D2A91825-1EF4-0EC5-C741-3D9594377F88}"/>
              </a:ext>
            </a:extLst>
          </p:cNvPr>
          <p:cNvGrpSpPr/>
          <p:nvPr userDrawn="1"/>
        </p:nvGrpSpPr>
        <p:grpSpPr>
          <a:xfrm>
            <a:off x="699539" y="-569060"/>
            <a:ext cx="10808717" cy="522407"/>
            <a:chOff x="609599" y="-597635"/>
            <a:chExt cx="10972801" cy="522407"/>
          </a:xfrm>
        </p:grpSpPr>
        <p:grpSp>
          <p:nvGrpSpPr>
            <p:cNvPr id="22" name="Group 21">
              <a:extLst>
                <a:ext uri="{FF2B5EF4-FFF2-40B4-BE49-F238E27FC236}">
                  <a16:creationId xmlns:a16="http://schemas.microsoft.com/office/drawing/2014/main" id="{7597F2DE-00DB-0AF2-E932-F946BAF2CB3D}"/>
                </a:ext>
              </a:extLst>
            </p:cNvPr>
            <p:cNvGrpSpPr/>
            <p:nvPr userDrawn="1"/>
          </p:nvGrpSpPr>
          <p:grpSpPr>
            <a:xfrm>
              <a:off x="609600" y="-597635"/>
              <a:ext cx="10972800" cy="473810"/>
              <a:chOff x="609600" y="-1104900"/>
              <a:chExt cx="10972800" cy="981075"/>
            </a:xfrm>
          </p:grpSpPr>
          <p:cxnSp>
            <p:nvCxnSpPr>
              <p:cNvPr id="8" name="Straight Connector 7">
                <a:extLst>
                  <a:ext uri="{FF2B5EF4-FFF2-40B4-BE49-F238E27FC236}">
                    <a16:creationId xmlns:a16="http://schemas.microsoft.com/office/drawing/2014/main" id="{B7D7052E-2235-9709-3D6B-716128B58CAA}"/>
                  </a:ext>
                </a:extLst>
              </p:cNvPr>
              <p:cNvCxnSpPr>
                <a:cxnSpLocks/>
              </p:cNvCxnSpPr>
              <p:nvPr userDrawn="1"/>
            </p:nvCxnSpPr>
            <p:spPr>
              <a:xfrm>
                <a:off x="609600" y="-1104900"/>
                <a:ext cx="0" cy="9810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1C0C72F-3D01-8021-195C-56678821874A}"/>
                  </a:ext>
                </a:extLst>
              </p:cNvPr>
              <p:cNvCxnSpPr>
                <a:cxnSpLocks/>
              </p:cNvCxnSpPr>
              <p:nvPr userDrawn="1"/>
            </p:nvCxnSpPr>
            <p:spPr>
              <a:xfrm>
                <a:off x="11582400" y="-1104900"/>
                <a:ext cx="0" cy="9810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EAF918F0-1DF3-5FEF-A7B4-792B6F99BCB8}"/>
                </a:ext>
              </a:extLst>
            </p:cNvPr>
            <p:cNvSpPr txBox="1"/>
            <p:nvPr userDrawn="1"/>
          </p:nvSpPr>
          <p:spPr>
            <a:xfrm>
              <a:off x="609599" y="-306060"/>
              <a:ext cx="971550" cy="230832"/>
            </a:xfrm>
            <a:prstGeom prst="rect">
              <a:avLst/>
            </a:prstGeom>
          </p:spPr>
          <p:txBody>
            <a:bodyPr wrap="square" rtlCol="0" anchor="t">
              <a:spAutoFit/>
            </a:bodyPr>
            <a:lstStyle/>
            <a:p>
              <a:pPr algn="l"/>
              <a:r>
                <a:rPr lang="en-US" sz="900" b="0" i="1" dirty="0">
                  <a:solidFill>
                    <a:schemeClr val="accent3"/>
                  </a:solidFill>
                  <a:latin typeface="Gotham" pitchFamily="50" charset="0"/>
                  <a:cs typeface="Gotham" pitchFamily="50" charset="0"/>
                </a:rPr>
                <a:t>left margin</a:t>
              </a:r>
            </a:p>
          </p:txBody>
        </p:sp>
        <p:sp>
          <p:nvSpPr>
            <p:cNvPr id="23" name="TextBox 22">
              <a:extLst>
                <a:ext uri="{FF2B5EF4-FFF2-40B4-BE49-F238E27FC236}">
                  <a16:creationId xmlns:a16="http://schemas.microsoft.com/office/drawing/2014/main" id="{D7C0CFB4-6DF0-5300-4DA0-673D02B99FF5}"/>
                </a:ext>
              </a:extLst>
            </p:cNvPr>
            <p:cNvSpPr txBox="1"/>
            <p:nvPr userDrawn="1"/>
          </p:nvSpPr>
          <p:spPr>
            <a:xfrm>
              <a:off x="10496567" y="-306060"/>
              <a:ext cx="1085833" cy="230832"/>
            </a:xfrm>
            <a:prstGeom prst="rect">
              <a:avLst/>
            </a:prstGeom>
          </p:spPr>
          <p:txBody>
            <a:bodyPr wrap="square" rtlCol="0" anchor="t">
              <a:spAutoFit/>
            </a:bodyPr>
            <a:lstStyle/>
            <a:p>
              <a:pPr algn="r"/>
              <a:r>
                <a:rPr lang="en-US" sz="900" b="0" i="1" dirty="0">
                  <a:solidFill>
                    <a:schemeClr val="accent3"/>
                  </a:solidFill>
                  <a:latin typeface="Gotham" pitchFamily="50" charset="0"/>
                  <a:cs typeface="Gotham" pitchFamily="50" charset="0"/>
                </a:rPr>
                <a:t>right margin</a:t>
              </a:r>
            </a:p>
          </p:txBody>
        </p:sp>
      </p:grpSp>
      <p:grpSp>
        <p:nvGrpSpPr>
          <p:cNvPr id="37" name="Group 36">
            <a:extLst>
              <a:ext uri="{FF2B5EF4-FFF2-40B4-BE49-F238E27FC236}">
                <a16:creationId xmlns:a16="http://schemas.microsoft.com/office/drawing/2014/main" id="{1C40209D-9C2A-90B9-B753-D2835EBF07BF}"/>
              </a:ext>
            </a:extLst>
          </p:cNvPr>
          <p:cNvGrpSpPr/>
          <p:nvPr userDrawn="1"/>
        </p:nvGrpSpPr>
        <p:grpSpPr>
          <a:xfrm>
            <a:off x="-1366160" y="296594"/>
            <a:ext cx="1285877" cy="5898401"/>
            <a:chOff x="-1366160" y="163244"/>
            <a:chExt cx="1285877" cy="5898401"/>
          </a:xfrm>
        </p:grpSpPr>
        <p:sp>
          <p:nvSpPr>
            <p:cNvPr id="24" name="TextBox 23">
              <a:extLst>
                <a:ext uri="{FF2B5EF4-FFF2-40B4-BE49-F238E27FC236}">
                  <a16:creationId xmlns:a16="http://schemas.microsoft.com/office/drawing/2014/main" id="{256F6FE0-5AB2-665B-5B8B-D139819E960E}"/>
                </a:ext>
              </a:extLst>
            </p:cNvPr>
            <p:cNvSpPr txBox="1"/>
            <p:nvPr userDrawn="1"/>
          </p:nvSpPr>
          <p:spPr>
            <a:xfrm>
              <a:off x="-1169233" y="1313221"/>
              <a:ext cx="1088950" cy="369332"/>
            </a:xfrm>
            <a:prstGeom prst="rect">
              <a:avLst/>
            </a:prstGeom>
          </p:spPr>
          <p:txBody>
            <a:bodyPr wrap="square" rtlCol="0" anchor="t">
              <a:spAutoFit/>
            </a:bodyPr>
            <a:lstStyle/>
            <a:p>
              <a:pPr algn="r"/>
              <a:r>
                <a:rPr lang="en-US" sz="900" b="0" i="1" dirty="0">
                  <a:solidFill>
                    <a:schemeClr val="accent3"/>
                  </a:solidFill>
                  <a:latin typeface="Gotham" pitchFamily="50" charset="0"/>
                  <a:cs typeface="Gotham" pitchFamily="50" charset="0"/>
                </a:rPr>
                <a:t>content </a:t>
              </a:r>
              <a:br>
                <a:rPr lang="en-US" sz="900" b="0" i="1" dirty="0">
                  <a:solidFill>
                    <a:schemeClr val="accent3"/>
                  </a:solidFill>
                  <a:latin typeface="Gotham" pitchFamily="50" charset="0"/>
                  <a:cs typeface="Gotham" pitchFamily="50" charset="0"/>
                </a:rPr>
              </a:br>
              <a:r>
                <a:rPr lang="en-US" sz="900" b="0" i="1" dirty="0">
                  <a:solidFill>
                    <a:schemeClr val="accent3"/>
                  </a:solidFill>
                  <a:latin typeface="Gotham" pitchFamily="50" charset="0"/>
                  <a:cs typeface="Gotham" pitchFamily="50" charset="0"/>
                </a:rPr>
                <a:t>top margin</a:t>
              </a:r>
            </a:p>
          </p:txBody>
        </p:sp>
        <p:sp>
          <p:nvSpPr>
            <p:cNvPr id="25" name="TextBox 24">
              <a:extLst>
                <a:ext uri="{FF2B5EF4-FFF2-40B4-BE49-F238E27FC236}">
                  <a16:creationId xmlns:a16="http://schemas.microsoft.com/office/drawing/2014/main" id="{46164744-F69F-6F5E-329B-C093DAC8748B}"/>
                </a:ext>
              </a:extLst>
            </p:cNvPr>
            <p:cNvSpPr txBox="1"/>
            <p:nvPr userDrawn="1"/>
          </p:nvSpPr>
          <p:spPr>
            <a:xfrm>
              <a:off x="-1366159" y="163244"/>
              <a:ext cx="1285875" cy="369332"/>
            </a:xfrm>
            <a:prstGeom prst="rect">
              <a:avLst/>
            </a:prstGeom>
          </p:spPr>
          <p:txBody>
            <a:bodyPr wrap="square" rtlCol="0" anchor="t">
              <a:spAutoFit/>
            </a:bodyPr>
            <a:lstStyle/>
            <a:p>
              <a:pPr algn="r"/>
              <a:r>
                <a:rPr lang="en-US" sz="900" b="0" i="1" dirty="0">
                  <a:solidFill>
                    <a:schemeClr val="accent3"/>
                  </a:solidFill>
                  <a:latin typeface="Gotham" pitchFamily="50" charset="0"/>
                  <a:cs typeface="Gotham" pitchFamily="50" charset="0"/>
                </a:rPr>
                <a:t>header </a:t>
              </a:r>
              <a:br>
                <a:rPr lang="en-US" sz="900" b="0" i="1" dirty="0">
                  <a:solidFill>
                    <a:schemeClr val="accent3"/>
                  </a:solidFill>
                  <a:latin typeface="Gotham" pitchFamily="50" charset="0"/>
                  <a:cs typeface="Gotham" pitchFamily="50" charset="0"/>
                </a:rPr>
              </a:br>
              <a:r>
                <a:rPr lang="en-US" sz="900" b="0" i="1" dirty="0">
                  <a:solidFill>
                    <a:schemeClr val="accent3"/>
                  </a:solidFill>
                  <a:latin typeface="Gotham" pitchFamily="50" charset="0"/>
                  <a:cs typeface="Gotham" pitchFamily="50" charset="0"/>
                </a:rPr>
                <a:t>top margin</a:t>
              </a:r>
            </a:p>
          </p:txBody>
        </p:sp>
        <p:sp>
          <p:nvSpPr>
            <p:cNvPr id="26" name="TextBox 25">
              <a:extLst>
                <a:ext uri="{FF2B5EF4-FFF2-40B4-BE49-F238E27FC236}">
                  <a16:creationId xmlns:a16="http://schemas.microsoft.com/office/drawing/2014/main" id="{31E02AB4-15B6-0144-71F8-196C3175D43C}"/>
                </a:ext>
              </a:extLst>
            </p:cNvPr>
            <p:cNvSpPr txBox="1"/>
            <p:nvPr userDrawn="1"/>
          </p:nvSpPr>
          <p:spPr>
            <a:xfrm>
              <a:off x="-1366158" y="5682909"/>
              <a:ext cx="1285875" cy="369332"/>
            </a:xfrm>
            <a:prstGeom prst="rect">
              <a:avLst/>
            </a:prstGeom>
          </p:spPr>
          <p:txBody>
            <a:bodyPr wrap="square" rtlCol="0" anchor="t">
              <a:spAutoFit/>
            </a:bodyPr>
            <a:lstStyle/>
            <a:p>
              <a:pPr algn="r"/>
              <a:r>
                <a:rPr lang="en-US" sz="900" b="0" i="1" dirty="0">
                  <a:solidFill>
                    <a:schemeClr val="accent3"/>
                  </a:solidFill>
                  <a:latin typeface="Gotham" pitchFamily="50" charset="0"/>
                  <a:cs typeface="Gotham" pitchFamily="50" charset="0"/>
                </a:rPr>
                <a:t>content </a:t>
              </a:r>
              <a:br>
                <a:rPr lang="en-US" sz="900" b="0" i="1" dirty="0">
                  <a:solidFill>
                    <a:schemeClr val="accent3"/>
                  </a:solidFill>
                  <a:latin typeface="Gotham" pitchFamily="50" charset="0"/>
                  <a:cs typeface="Gotham" pitchFamily="50" charset="0"/>
                </a:rPr>
              </a:br>
              <a:r>
                <a:rPr lang="en-US" sz="900" b="0" i="1" dirty="0">
                  <a:solidFill>
                    <a:schemeClr val="accent3"/>
                  </a:solidFill>
                  <a:latin typeface="Gotham" pitchFamily="50" charset="0"/>
                  <a:cs typeface="Gotham" pitchFamily="50" charset="0"/>
                </a:rPr>
                <a:t>bottom margin</a:t>
              </a:r>
            </a:p>
          </p:txBody>
        </p:sp>
        <p:grpSp>
          <p:nvGrpSpPr>
            <p:cNvPr id="36" name="Group 35">
              <a:extLst>
                <a:ext uri="{FF2B5EF4-FFF2-40B4-BE49-F238E27FC236}">
                  <a16:creationId xmlns:a16="http://schemas.microsoft.com/office/drawing/2014/main" id="{2552B814-6DFD-BA31-C445-658190D42BD0}"/>
                </a:ext>
              </a:extLst>
            </p:cNvPr>
            <p:cNvGrpSpPr/>
            <p:nvPr userDrawn="1"/>
          </p:nvGrpSpPr>
          <p:grpSpPr>
            <a:xfrm>
              <a:off x="-1259176" y="527942"/>
              <a:ext cx="1088952" cy="5533703"/>
              <a:chOff x="-1358039" y="527942"/>
              <a:chExt cx="1187815" cy="5533703"/>
            </a:xfrm>
          </p:grpSpPr>
          <p:grpSp>
            <p:nvGrpSpPr>
              <p:cNvPr id="28" name="Group 27">
                <a:extLst>
                  <a:ext uri="{FF2B5EF4-FFF2-40B4-BE49-F238E27FC236}">
                    <a16:creationId xmlns:a16="http://schemas.microsoft.com/office/drawing/2014/main" id="{0DDD1221-8437-4E34-98E0-062C419BC728}"/>
                  </a:ext>
                </a:extLst>
              </p:cNvPr>
              <p:cNvGrpSpPr/>
              <p:nvPr userDrawn="1"/>
            </p:nvGrpSpPr>
            <p:grpSpPr>
              <a:xfrm>
                <a:off x="-1358037" y="527942"/>
                <a:ext cx="1187813" cy="5533703"/>
                <a:chOff x="-1439054" y="527942"/>
                <a:chExt cx="1187813" cy="5533703"/>
              </a:xfrm>
            </p:grpSpPr>
            <p:cxnSp>
              <p:nvCxnSpPr>
                <p:cNvPr id="11" name="Straight Connector 10">
                  <a:extLst>
                    <a:ext uri="{FF2B5EF4-FFF2-40B4-BE49-F238E27FC236}">
                      <a16:creationId xmlns:a16="http://schemas.microsoft.com/office/drawing/2014/main" id="{FCEFAB0E-ECB6-4B50-2B86-8C9DA860F806}"/>
                    </a:ext>
                  </a:extLst>
                </p:cNvPr>
                <p:cNvCxnSpPr>
                  <a:cxnSpLocks/>
                </p:cNvCxnSpPr>
                <p:nvPr userDrawn="1"/>
              </p:nvCxnSpPr>
              <p:spPr>
                <a:xfrm rot="5400000">
                  <a:off x="-845147" y="-65965"/>
                  <a:ext cx="0" cy="118781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0DB30A3-6D0F-C188-9903-F41AA71F380E}"/>
                    </a:ext>
                  </a:extLst>
                </p:cNvPr>
                <p:cNvCxnSpPr>
                  <a:cxnSpLocks/>
                </p:cNvCxnSpPr>
                <p:nvPr userDrawn="1"/>
              </p:nvCxnSpPr>
              <p:spPr>
                <a:xfrm rot="5400000">
                  <a:off x="-845147" y="5467738"/>
                  <a:ext cx="0" cy="118781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43FDA49-D1EB-2E71-F00D-02853E2AEC7D}"/>
                    </a:ext>
                  </a:extLst>
                </p:cNvPr>
                <p:cNvCxnSpPr>
                  <a:cxnSpLocks/>
                </p:cNvCxnSpPr>
                <p:nvPr userDrawn="1"/>
              </p:nvCxnSpPr>
              <p:spPr>
                <a:xfrm rot="5400000">
                  <a:off x="-845147" y="1089038"/>
                  <a:ext cx="0" cy="118781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FB0822B6-8D6A-6413-A52E-D03F7EB39A8E}"/>
                  </a:ext>
                </a:extLst>
              </p:cNvPr>
              <p:cNvCxnSpPr>
                <a:cxnSpLocks/>
              </p:cNvCxnSpPr>
              <p:nvPr userDrawn="1"/>
            </p:nvCxnSpPr>
            <p:spPr>
              <a:xfrm rot="5400000">
                <a:off x="-764132" y="413142"/>
                <a:ext cx="0" cy="118781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EC37E115-DC93-A1B9-396D-A29271798E23}"/>
                </a:ext>
              </a:extLst>
            </p:cNvPr>
            <p:cNvSpPr txBox="1"/>
            <p:nvPr userDrawn="1"/>
          </p:nvSpPr>
          <p:spPr>
            <a:xfrm>
              <a:off x="-1366160" y="638336"/>
              <a:ext cx="1285875" cy="369332"/>
            </a:xfrm>
            <a:prstGeom prst="rect">
              <a:avLst/>
            </a:prstGeom>
          </p:spPr>
          <p:txBody>
            <a:bodyPr wrap="square" rtlCol="0" anchor="t">
              <a:spAutoFit/>
            </a:bodyPr>
            <a:lstStyle/>
            <a:p>
              <a:pPr algn="r"/>
              <a:r>
                <a:rPr lang="en-US" sz="900" b="0" i="1" dirty="0">
                  <a:solidFill>
                    <a:schemeClr val="accent3"/>
                  </a:solidFill>
                  <a:latin typeface="Gotham" pitchFamily="50" charset="0"/>
                  <a:cs typeface="Gotham" pitchFamily="50" charset="0"/>
                </a:rPr>
                <a:t>tagline </a:t>
              </a:r>
              <a:br>
                <a:rPr lang="en-US" sz="900" b="0" i="1" dirty="0">
                  <a:solidFill>
                    <a:schemeClr val="accent3"/>
                  </a:solidFill>
                  <a:latin typeface="Gotham" pitchFamily="50" charset="0"/>
                  <a:cs typeface="Gotham" pitchFamily="50" charset="0"/>
                </a:rPr>
              </a:br>
              <a:r>
                <a:rPr lang="en-US" sz="900" b="0" i="1" dirty="0">
                  <a:solidFill>
                    <a:schemeClr val="accent3"/>
                  </a:solidFill>
                  <a:latin typeface="Gotham" pitchFamily="50" charset="0"/>
                  <a:cs typeface="Gotham" pitchFamily="50" charset="0"/>
                </a:rPr>
                <a:t>top margin</a:t>
              </a:r>
            </a:p>
          </p:txBody>
        </p:sp>
      </p:grpSp>
      <p:grpSp>
        <p:nvGrpSpPr>
          <p:cNvPr id="34" name="Group 33">
            <a:extLst>
              <a:ext uri="{FF2B5EF4-FFF2-40B4-BE49-F238E27FC236}">
                <a16:creationId xmlns:a16="http://schemas.microsoft.com/office/drawing/2014/main" id="{CF9C6009-5965-1CAF-3806-EBA49EE6244D}"/>
              </a:ext>
            </a:extLst>
          </p:cNvPr>
          <p:cNvGrpSpPr/>
          <p:nvPr userDrawn="1"/>
        </p:nvGrpSpPr>
        <p:grpSpPr>
          <a:xfrm>
            <a:off x="12225340" y="661292"/>
            <a:ext cx="642936" cy="5517213"/>
            <a:chOff x="12387265" y="527942"/>
            <a:chExt cx="642936" cy="5517213"/>
          </a:xfrm>
        </p:grpSpPr>
        <p:grpSp>
          <p:nvGrpSpPr>
            <p:cNvPr id="29" name="Group 28">
              <a:extLst>
                <a:ext uri="{FF2B5EF4-FFF2-40B4-BE49-F238E27FC236}">
                  <a16:creationId xmlns:a16="http://schemas.microsoft.com/office/drawing/2014/main" id="{EBF2595B-5EE7-5ED6-2170-CC98F67F23D9}"/>
                </a:ext>
              </a:extLst>
            </p:cNvPr>
            <p:cNvGrpSpPr/>
            <p:nvPr userDrawn="1"/>
          </p:nvGrpSpPr>
          <p:grpSpPr>
            <a:xfrm>
              <a:off x="12387265" y="527942"/>
              <a:ext cx="642936" cy="5517213"/>
              <a:chOff x="12387264" y="527942"/>
              <a:chExt cx="981075" cy="5517213"/>
            </a:xfrm>
          </p:grpSpPr>
          <p:cxnSp>
            <p:nvCxnSpPr>
              <p:cNvPr id="12" name="Straight Connector 11">
                <a:extLst>
                  <a:ext uri="{FF2B5EF4-FFF2-40B4-BE49-F238E27FC236}">
                    <a16:creationId xmlns:a16="http://schemas.microsoft.com/office/drawing/2014/main" id="{2F745D7D-A719-0C6C-C706-6086DF142E4C}"/>
                  </a:ext>
                </a:extLst>
              </p:cNvPr>
              <p:cNvCxnSpPr>
                <a:cxnSpLocks/>
              </p:cNvCxnSpPr>
              <p:nvPr userDrawn="1"/>
            </p:nvCxnSpPr>
            <p:spPr>
              <a:xfrm rot="5400000">
                <a:off x="12877802" y="37404"/>
                <a:ext cx="0" cy="9810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2A060B2-FADA-175D-6372-8A7E54C03B14}"/>
                  </a:ext>
                </a:extLst>
              </p:cNvPr>
              <p:cNvCxnSpPr>
                <a:cxnSpLocks/>
              </p:cNvCxnSpPr>
              <p:nvPr userDrawn="1"/>
            </p:nvCxnSpPr>
            <p:spPr>
              <a:xfrm rot="5400000">
                <a:off x="12877801" y="5554618"/>
                <a:ext cx="0" cy="9810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982C804-13C5-B92E-44EB-33A83D599C8A}"/>
                  </a:ext>
                </a:extLst>
              </p:cNvPr>
              <p:cNvCxnSpPr>
                <a:cxnSpLocks/>
              </p:cNvCxnSpPr>
              <p:nvPr userDrawn="1"/>
            </p:nvCxnSpPr>
            <p:spPr>
              <a:xfrm rot="5400000">
                <a:off x="12877802" y="1192407"/>
                <a:ext cx="0" cy="9810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a:extLst>
                <a:ext uri="{FF2B5EF4-FFF2-40B4-BE49-F238E27FC236}">
                  <a16:creationId xmlns:a16="http://schemas.microsoft.com/office/drawing/2014/main" id="{6BCD141C-AA32-FB52-8BF9-AC28093EC7C7}"/>
                </a:ext>
              </a:extLst>
            </p:cNvPr>
            <p:cNvCxnSpPr>
              <a:cxnSpLocks/>
            </p:cNvCxnSpPr>
            <p:nvPr userDrawn="1"/>
          </p:nvCxnSpPr>
          <p:spPr>
            <a:xfrm rot="5400000">
              <a:off x="12708733" y="685579"/>
              <a:ext cx="0" cy="64293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7145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hf hdr="0" ftr="0" dt="0"/>
  <p:txStyles>
    <p:titleStyle>
      <a:lvl1pPr algn="l" defTabSz="914400" rtl="0" eaLnBrk="1" latinLnBrk="0" hangingPunct="1">
        <a:lnSpc>
          <a:spcPct val="100000"/>
        </a:lnSpc>
        <a:spcBef>
          <a:spcPct val="0"/>
        </a:spcBef>
        <a:buNone/>
        <a:defRPr lang="en-GB" sz="2800" kern="1200">
          <a:solidFill>
            <a:schemeClr val="bg1"/>
          </a:solidFill>
          <a:latin typeface="Conthrax Heavy" panose="020B0907020201080204" pitchFamily="34" charset="0"/>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bg1"/>
          </a:solidFill>
          <a:latin typeface="GOTHAM-BOOK" panose="02000504050000020004" pitchFamily="2" charset="0"/>
          <a:ea typeface="+mn-ea"/>
          <a:cs typeface="+mn-cs"/>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1"/>
          </a:solidFill>
          <a:latin typeface="GOTHAM-BOOK" panose="02000504050000020004" pitchFamily="2" charset="0"/>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bg1"/>
          </a:solidFill>
          <a:latin typeface="GOTHAM-BOOK" panose="02000504050000020004" pitchFamily="2" charset="0"/>
          <a:ea typeface="+mn-ea"/>
          <a:cs typeface="+mn-cs"/>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600" kern="1200">
          <a:solidFill>
            <a:schemeClr val="bg1"/>
          </a:solidFill>
          <a:latin typeface="GOTHAM-BOOK" panose="02000504050000020004" pitchFamily="2" charset="0"/>
          <a:ea typeface="+mn-ea"/>
          <a:cs typeface="+mn-cs"/>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1600" kern="1200">
          <a:solidFill>
            <a:schemeClr val="bg1"/>
          </a:solidFill>
          <a:latin typeface="GOTHAM-BOOK" panose="0200050405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5D91691-9D1E-984F-A785-1A88C84A3C9F}"/>
              </a:ext>
            </a:extLst>
          </p:cNvPr>
          <p:cNvSpPr>
            <a:spLocks noGrp="1"/>
          </p:cNvSpPr>
          <p:nvPr>
            <p:ph type="title"/>
          </p:nvPr>
        </p:nvSpPr>
        <p:spPr>
          <a:xfrm>
            <a:off x="609599" y="204190"/>
            <a:ext cx="11700933" cy="550527"/>
          </a:xfrm>
        </p:spPr>
        <p:txBody>
          <a:bodyPr/>
          <a:lstStyle/>
          <a:p>
            <a:r>
              <a:rPr lang="en-US" dirty="0"/>
              <a:t>PROJECT REFERENCES</a:t>
            </a:r>
            <a:endParaRPr lang="en-GB" dirty="0"/>
          </a:p>
        </p:txBody>
      </p:sp>
      <p:sp>
        <p:nvSpPr>
          <p:cNvPr id="12" name="Slide Number Placeholder 3">
            <a:extLst>
              <a:ext uri="{FF2B5EF4-FFF2-40B4-BE49-F238E27FC236}">
                <a16:creationId xmlns:a16="http://schemas.microsoft.com/office/drawing/2014/main" id="{C6645A8F-3D51-8F43-984B-0A3A82620499}"/>
              </a:ext>
            </a:extLst>
          </p:cNvPr>
          <p:cNvSpPr>
            <a:spLocks noGrp="1"/>
          </p:cNvSpPr>
          <p:nvPr>
            <p:ph type="sldNum" sz="quarter" idx="12"/>
          </p:nvPr>
        </p:nvSpPr>
        <p:spPr>
          <a:xfrm>
            <a:off x="11021829" y="6057645"/>
            <a:ext cx="54916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C6C06-AE23-5E4F-9A17-3EC4411F23ED}" type="slidenum">
              <a:rPr kumimoji="0" lang="en-GB" sz="1200" b="1" i="0" u="none" strike="noStrike" kern="1200" cap="none" spc="0" normalizeH="0" baseline="0" noProof="0" smtClean="0">
                <a:ln>
                  <a:noFill/>
                </a:ln>
                <a:solidFill>
                  <a:srgbClr val="000000">
                    <a:lumMod val="50000"/>
                    <a:lumOff val="50000"/>
                  </a:srgbClr>
                </a:solidFill>
                <a:effectLst/>
                <a:uLnTx/>
                <a:uFillTx/>
                <a:latin typeface="GOTHAM-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1" i="0" u="none" strike="noStrike" kern="1200" cap="none" spc="0" normalizeH="0" baseline="0" noProof="0" dirty="0">
              <a:ln>
                <a:noFill/>
              </a:ln>
              <a:solidFill>
                <a:srgbClr val="000000">
                  <a:lumMod val="50000"/>
                  <a:lumOff val="50000"/>
                </a:srgbClr>
              </a:solidFill>
              <a:effectLst/>
              <a:uLnTx/>
              <a:uFillTx/>
              <a:latin typeface="GOTHAM-BOOK"/>
              <a:ea typeface="+mn-ea"/>
              <a:cs typeface="+mn-cs"/>
            </a:endParaRPr>
          </a:p>
        </p:txBody>
      </p:sp>
      <p:sp>
        <p:nvSpPr>
          <p:cNvPr id="29" name="Text Placeholder 1">
            <a:extLst>
              <a:ext uri="{FF2B5EF4-FFF2-40B4-BE49-F238E27FC236}">
                <a16:creationId xmlns:a16="http://schemas.microsoft.com/office/drawing/2014/main" id="{13961EFA-5C9A-D441-DFB1-827F350BD5E2}"/>
              </a:ext>
            </a:extLst>
          </p:cNvPr>
          <p:cNvSpPr>
            <a:spLocks noGrp="1"/>
          </p:cNvSpPr>
          <p:nvPr>
            <p:ph type="body" sz="half" idx="2"/>
          </p:nvPr>
        </p:nvSpPr>
        <p:spPr>
          <a:xfrm>
            <a:off x="621005" y="1301037"/>
            <a:ext cx="5810773" cy="1754326"/>
          </a:xfrm>
        </p:spPr>
        <p:txBody>
          <a:bodyPr/>
          <a:lstStyle/>
          <a:p>
            <a:pPr>
              <a:lnSpc>
                <a:spcPct val="100000"/>
              </a:lnSpc>
              <a:spcBef>
                <a:spcPct val="0"/>
              </a:spcBef>
              <a:buClrTx/>
              <a:tabLst>
                <a:tab pos="1371600" algn="l"/>
              </a:tabLst>
              <a:defRPr/>
            </a:pPr>
            <a:r>
              <a:rPr lang="en-US" sz="1200" dirty="0">
                <a:ln w="50800"/>
                <a:solidFill>
                  <a:srgbClr val="005FAA"/>
                </a:solidFill>
                <a:latin typeface="Gotham Medium" pitchFamily="2" charset="0"/>
                <a:cs typeface="Gotham Medium" pitchFamily="2" charset="0"/>
              </a:rPr>
              <a:t>Project Name:</a:t>
            </a:r>
            <a:r>
              <a:rPr lang="en-US" sz="1200" b="1" dirty="0">
                <a:ln w="50800"/>
                <a:solidFill>
                  <a:srgbClr val="005FAA"/>
                </a:solidFill>
                <a:latin typeface="Gotham" pitchFamily="2" charset="0"/>
                <a:cs typeface="Gotham" pitchFamily="2" charset="0"/>
              </a:rPr>
              <a:t>	</a:t>
            </a:r>
            <a:r>
              <a:rPr lang="en-US" sz="1200" dirty="0" err="1">
                <a:ln w="50800"/>
                <a:solidFill>
                  <a:srgbClr val="1D1D1B"/>
                </a:solidFill>
                <a:latin typeface="Gotham" pitchFamily="2" charset="0"/>
                <a:cs typeface="Gotham" pitchFamily="2" charset="0"/>
              </a:rPr>
              <a:t>Amrun</a:t>
            </a:r>
            <a:r>
              <a:rPr lang="en-US" sz="1200" dirty="0">
                <a:ln w="50800"/>
                <a:solidFill>
                  <a:srgbClr val="1D1D1B"/>
                </a:solidFill>
                <a:latin typeface="Gotham" pitchFamily="2" charset="0"/>
                <a:cs typeface="Gotham" pitchFamily="2" charset="0"/>
              </a:rPr>
              <a:t> Project, </a:t>
            </a:r>
            <a:r>
              <a:rPr lang="en-US" sz="1200" dirty="0" err="1">
                <a:ln w="50800"/>
                <a:solidFill>
                  <a:srgbClr val="1D1D1B"/>
                </a:solidFill>
                <a:latin typeface="Gotham" pitchFamily="2" charset="0"/>
                <a:cs typeface="Gotham" pitchFamily="2" charset="0"/>
              </a:rPr>
              <a:t>Weipa</a:t>
            </a:r>
            <a:endParaRPr lang="en-US" sz="1200" dirty="0">
              <a:ln w="50800"/>
              <a:solidFill>
                <a:srgbClr val="1D1D1B"/>
              </a:solidFill>
              <a:latin typeface="Gotham" pitchFamily="2" charset="0"/>
              <a:cs typeface="Gotham" pitchFamily="2" charset="0"/>
            </a:endParaRPr>
          </a:p>
          <a:p>
            <a:pPr>
              <a:lnSpc>
                <a:spcPct val="100000"/>
              </a:lnSpc>
              <a:spcBef>
                <a:spcPct val="0"/>
              </a:spcBef>
              <a:buClrTx/>
              <a:tabLst>
                <a:tab pos="1371600" algn="l"/>
              </a:tabLst>
              <a:defRPr/>
            </a:pPr>
            <a:r>
              <a:rPr lang="en-US" sz="1200" dirty="0">
                <a:ln w="50800"/>
                <a:solidFill>
                  <a:srgbClr val="005FAA"/>
                </a:solidFill>
                <a:latin typeface="Gotham Medium" pitchFamily="2" charset="0"/>
                <a:cs typeface="Gotham Medium" pitchFamily="2" charset="0"/>
              </a:rPr>
              <a:t>Cargo:</a:t>
            </a:r>
            <a:r>
              <a:rPr kumimoji="0" lang="en-US" sz="1200" u="none" strike="noStrike" kern="1200" cap="none" normalizeH="0" baseline="0" noProof="0" dirty="0">
                <a:ln w="50800"/>
                <a:solidFill>
                  <a:srgbClr val="1D1D1B"/>
                </a:solidFill>
                <a:effectLst/>
                <a:uLnTx/>
                <a:uFillTx/>
                <a:latin typeface="Gotham" pitchFamily="2" charset="0"/>
                <a:cs typeface="Gotham" pitchFamily="2" charset="0"/>
              </a:rPr>
              <a:t>	5,500 FRT (Heaviest lift 120 MT)</a:t>
            </a:r>
          </a:p>
          <a:p>
            <a:pPr>
              <a:lnSpc>
                <a:spcPct val="100000"/>
              </a:lnSpc>
              <a:spcBef>
                <a:spcPct val="0"/>
              </a:spcBef>
              <a:buClrTx/>
              <a:tabLst>
                <a:tab pos="1371600" algn="l"/>
              </a:tabLst>
              <a:defRPr/>
            </a:pPr>
            <a:r>
              <a:rPr lang="en-US" sz="1200" dirty="0">
                <a:ln w="50800"/>
                <a:solidFill>
                  <a:srgbClr val="1D1D1B"/>
                </a:solidFill>
                <a:latin typeface="Gotham" pitchFamily="2" charset="0"/>
                <a:cs typeface="Gotham" pitchFamily="2" charset="0"/>
              </a:rPr>
              <a:t>	</a:t>
            </a:r>
            <a:r>
              <a:rPr kumimoji="0" lang="en-US" sz="1200" u="none" strike="noStrike" kern="1200" cap="none" normalizeH="0" baseline="0" noProof="0" dirty="0">
                <a:ln w="50800"/>
                <a:solidFill>
                  <a:srgbClr val="1D1D1B"/>
                </a:solidFill>
                <a:effectLst/>
                <a:uLnTx/>
                <a:uFillTx/>
                <a:latin typeface="Gotham" pitchFamily="2" charset="0"/>
                <a:cs typeface="Gotham" pitchFamily="2" charset="0"/>
              </a:rPr>
              <a:t>Floating Jetty – 2 pontoons, 2 link spans and 4 struts</a:t>
            </a:r>
          </a:p>
          <a:p>
            <a:pPr>
              <a:lnSpc>
                <a:spcPct val="100000"/>
              </a:lnSpc>
              <a:spcBef>
                <a:spcPct val="0"/>
              </a:spcBef>
              <a:buClrTx/>
              <a:tabLst>
                <a:tab pos="1371600" algn="l"/>
              </a:tabLst>
              <a:defRPr/>
            </a:pPr>
            <a:r>
              <a:rPr lang="en-US" sz="1200" dirty="0">
                <a:ln w="50800"/>
                <a:solidFill>
                  <a:srgbClr val="005FAA"/>
                </a:solidFill>
                <a:latin typeface="Gotham Medium" pitchFamily="2" charset="0"/>
                <a:cs typeface="Gotham Medium" pitchFamily="2" charset="0"/>
              </a:rPr>
              <a:t>Shipper:</a:t>
            </a:r>
            <a:r>
              <a:rPr lang="en-US" sz="1200" b="1" dirty="0">
                <a:ln w="50800"/>
                <a:solidFill>
                  <a:srgbClr val="005FAA"/>
                </a:solidFill>
                <a:latin typeface="Gotham" pitchFamily="2" charset="0"/>
                <a:cs typeface="Gotham" pitchFamily="2" charset="0"/>
              </a:rPr>
              <a:t>	</a:t>
            </a:r>
            <a:r>
              <a:rPr lang="en-US" sz="1200" dirty="0" err="1">
                <a:ln w="50800"/>
                <a:solidFill>
                  <a:srgbClr val="1D1D1B"/>
                </a:solidFill>
                <a:latin typeface="Gotham" pitchFamily="2" charset="0"/>
                <a:cs typeface="Gotham" pitchFamily="2" charset="0"/>
              </a:rPr>
              <a:t>Vung</a:t>
            </a:r>
            <a:r>
              <a:rPr lang="en-US" sz="1200" dirty="0">
                <a:ln w="50800"/>
                <a:solidFill>
                  <a:srgbClr val="1D1D1B"/>
                </a:solidFill>
                <a:latin typeface="Gotham" pitchFamily="2" charset="0"/>
                <a:cs typeface="Gotham" pitchFamily="2" charset="0"/>
              </a:rPr>
              <a:t> Tau, Vietnam</a:t>
            </a:r>
          </a:p>
          <a:p>
            <a:pPr>
              <a:lnSpc>
                <a:spcPct val="100000"/>
              </a:lnSpc>
              <a:spcBef>
                <a:spcPct val="0"/>
              </a:spcBef>
              <a:buClrTx/>
              <a:tabLst>
                <a:tab pos="1371600" algn="l"/>
              </a:tabLst>
              <a:defRPr/>
            </a:pPr>
            <a:r>
              <a:rPr lang="en-US" sz="1200" dirty="0">
                <a:ln w="50800"/>
                <a:solidFill>
                  <a:srgbClr val="005FAA"/>
                </a:solidFill>
                <a:latin typeface="Gotham Medium" pitchFamily="2" charset="0"/>
                <a:cs typeface="Gotham Medium" pitchFamily="2" charset="0"/>
              </a:rPr>
              <a:t>Destination:</a:t>
            </a:r>
            <a:r>
              <a:rPr kumimoji="0" lang="en-US" sz="1200" u="none" strike="noStrike" kern="1200" cap="none" normalizeH="0" baseline="0" noProof="0" dirty="0">
                <a:ln w="50800"/>
                <a:solidFill>
                  <a:srgbClr val="005FAA"/>
                </a:solidFill>
                <a:effectLst/>
                <a:uLnTx/>
                <a:uFillTx/>
                <a:latin typeface="Gotham" pitchFamily="2" charset="0"/>
                <a:cs typeface="Gotham" pitchFamily="2" charset="0"/>
              </a:rPr>
              <a:t>	</a:t>
            </a:r>
            <a:r>
              <a:rPr kumimoji="0" lang="en-US" sz="1200" u="none" strike="noStrike" kern="1200" cap="none" normalizeH="0" baseline="0" noProof="0" dirty="0">
                <a:ln w="50800"/>
                <a:effectLst/>
                <a:uLnTx/>
                <a:uFillTx/>
                <a:latin typeface="Gotham" pitchFamily="2" charset="0"/>
                <a:cs typeface="Gotham" pitchFamily="2" charset="0"/>
              </a:rPr>
              <a:t>A</a:t>
            </a:r>
            <a:r>
              <a:rPr lang="en-US" sz="1200" dirty="0" err="1">
                <a:latin typeface="Gotham" pitchFamily="2" charset="0"/>
                <a:cs typeface="Gotham" pitchFamily="2" charset="0"/>
              </a:rPr>
              <a:t>ustralia</a:t>
            </a:r>
            <a:endParaRPr lang="en-US" sz="1200" dirty="0">
              <a:latin typeface="Gotham" pitchFamily="2" charset="0"/>
              <a:cs typeface="Gotham" pitchFamily="2" charset="0"/>
            </a:endParaRPr>
          </a:p>
          <a:p>
            <a:pPr>
              <a:lnSpc>
                <a:spcPct val="100000"/>
              </a:lnSpc>
              <a:spcBef>
                <a:spcPts val="10"/>
              </a:spcBef>
              <a:buClrTx/>
              <a:tabLst>
                <a:tab pos="1371600" algn="l"/>
              </a:tabLst>
              <a:defRPr/>
            </a:pPr>
            <a:r>
              <a:rPr lang="en-US" sz="1200" dirty="0">
                <a:ln w="50800"/>
                <a:solidFill>
                  <a:srgbClr val="005FAA"/>
                </a:solidFill>
                <a:latin typeface="Gotham Medium" pitchFamily="2" charset="0"/>
                <a:cs typeface="Gotham Medium" pitchFamily="2" charset="0"/>
              </a:rPr>
              <a:t>Customer:</a:t>
            </a:r>
            <a:r>
              <a:rPr lang="en-US" sz="1200" dirty="0">
                <a:ln w="50800"/>
                <a:solidFill>
                  <a:srgbClr val="1D1D1B"/>
                </a:solidFill>
                <a:latin typeface="Gotham" pitchFamily="2" charset="0"/>
                <a:cs typeface="Gotham" pitchFamily="2" charset="0"/>
              </a:rPr>
              <a:t>	</a:t>
            </a:r>
            <a:r>
              <a:rPr lang="en-US" sz="1200" dirty="0" err="1">
                <a:ln w="50800"/>
                <a:solidFill>
                  <a:srgbClr val="1D1D1B"/>
                </a:solidFill>
                <a:latin typeface="Gotham" pitchFamily="2" charset="0"/>
                <a:cs typeface="Gotham" pitchFamily="2" charset="0"/>
              </a:rPr>
              <a:t>Goodline</a:t>
            </a:r>
            <a:endParaRPr lang="en-US" sz="1200" dirty="0">
              <a:ln w="50800"/>
              <a:solidFill>
                <a:srgbClr val="1D1D1B"/>
              </a:solidFill>
              <a:latin typeface="Gotham" pitchFamily="2" charset="0"/>
              <a:cs typeface="Gotham" pitchFamily="2" charset="0"/>
            </a:endParaRPr>
          </a:p>
          <a:p>
            <a:pPr>
              <a:lnSpc>
                <a:spcPct val="100000"/>
              </a:lnSpc>
              <a:spcBef>
                <a:spcPts val="10"/>
              </a:spcBef>
              <a:buClrTx/>
              <a:tabLst>
                <a:tab pos="1371600" algn="l"/>
              </a:tabLst>
              <a:defRPr/>
            </a:pPr>
            <a:endParaRPr lang="it-IT" sz="1200" dirty="0">
              <a:ln w="50800"/>
              <a:solidFill>
                <a:srgbClr val="1D1D1B"/>
              </a:solidFill>
              <a:latin typeface="Gotham" pitchFamily="2" charset="0"/>
              <a:cs typeface="Gotham" pitchFamily="2" charset="0"/>
            </a:endParaRPr>
          </a:p>
          <a:p>
            <a:pPr marR="0" lvl="0" fontAlgn="auto">
              <a:lnSpc>
                <a:spcPct val="100000"/>
              </a:lnSpc>
              <a:spcBef>
                <a:spcPts val="10"/>
              </a:spcBef>
              <a:spcAft>
                <a:spcPts val="0"/>
              </a:spcAft>
              <a:buClrTx/>
              <a:buSzTx/>
              <a:tabLst>
                <a:tab pos="1371600" algn="l"/>
              </a:tabLst>
              <a:defRPr/>
            </a:pPr>
            <a:r>
              <a:rPr lang="en-US" sz="1200" dirty="0">
                <a:ln w="50800"/>
                <a:solidFill>
                  <a:srgbClr val="005FAA"/>
                </a:solidFill>
                <a:latin typeface="Gotham Medium" pitchFamily="2" charset="0"/>
                <a:cs typeface="Gotham Medium" pitchFamily="2" charset="0"/>
              </a:rPr>
              <a:t>Scope:</a:t>
            </a:r>
            <a:r>
              <a:rPr kumimoji="0" lang="en-US" sz="1200" u="none" strike="noStrike" kern="1200" cap="none" normalizeH="0" baseline="0" noProof="0" dirty="0">
                <a:ln w="50800"/>
                <a:solidFill>
                  <a:srgbClr val="005FAA"/>
                </a:solidFill>
                <a:effectLst/>
                <a:uLnTx/>
                <a:uFillTx/>
                <a:latin typeface="Gotham" pitchFamily="2" charset="0"/>
                <a:cs typeface="Gotham" pitchFamily="2" charset="0"/>
              </a:rPr>
              <a:t>	</a:t>
            </a:r>
          </a:p>
          <a:p>
            <a:pPr marR="0" lvl="0" fontAlgn="auto">
              <a:lnSpc>
                <a:spcPct val="100000"/>
              </a:lnSpc>
              <a:spcBef>
                <a:spcPct val="0"/>
              </a:spcBef>
              <a:spcAft>
                <a:spcPts val="0"/>
              </a:spcAft>
              <a:buClrTx/>
              <a:buSzTx/>
              <a:tabLst>
                <a:tab pos="1371600" algn="l"/>
              </a:tabLst>
              <a:defRPr/>
            </a:pPr>
            <a:r>
              <a:rPr kumimoji="0" lang="en-US" sz="1200" u="none" strike="noStrike" kern="1200" cap="none" normalizeH="0" baseline="0" noProof="0" dirty="0">
                <a:ln>
                  <a:noFill/>
                </a:ln>
                <a:solidFill>
                  <a:srgbClr val="1D1D1B"/>
                </a:solidFill>
                <a:effectLst/>
                <a:uLnTx/>
                <a:uFillTx/>
                <a:latin typeface="Gotham" pitchFamily="2" charset="0"/>
                <a:cs typeface="Gotham" pitchFamily="2" charset="0"/>
              </a:rPr>
              <a:t> 	</a:t>
            </a:r>
          </a:p>
        </p:txBody>
      </p:sp>
      <p:sp>
        <p:nvSpPr>
          <p:cNvPr id="30" name="Subtitle 5">
            <a:extLst>
              <a:ext uri="{FF2B5EF4-FFF2-40B4-BE49-F238E27FC236}">
                <a16:creationId xmlns:a16="http://schemas.microsoft.com/office/drawing/2014/main" id="{288DDC82-A517-B112-CCF7-5F158EC6CBBD}"/>
              </a:ext>
            </a:extLst>
          </p:cNvPr>
          <p:cNvSpPr>
            <a:spLocks noGrp="1"/>
          </p:cNvSpPr>
          <p:nvPr>
            <p:ph type="subTitle" idx="22"/>
          </p:nvPr>
        </p:nvSpPr>
        <p:spPr>
          <a:xfrm>
            <a:off x="621005" y="754717"/>
            <a:ext cx="10972800" cy="369332"/>
          </a:xfrm>
        </p:spPr>
        <p:txBody>
          <a:bodyPr/>
          <a:lstStyle/>
          <a:p>
            <a:r>
              <a:rPr lang="en-US" cap="all" dirty="0">
                <a:solidFill>
                  <a:srgbClr val="46B867"/>
                </a:solidFill>
                <a:latin typeface="Gotham Medium" pitchFamily="50" charset="0"/>
                <a:cs typeface="Gotham Medium" pitchFamily="50" charset="0"/>
              </a:rPr>
              <a:t>CASE STUDY –  </a:t>
            </a:r>
            <a:r>
              <a:rPr lang="en-US" dirty="0">
                <a:solidFill>
                  <a:srgbClr val="46B867"/>
                </a:solidFill>
                <a:latin typeface="Gotham Medium" pitchFamily="50" charset="0"/>
                <a:cs typeface="Gotham Medium" pitchFamily="50" charset="0"/>
              </a:rPr>
              <a:t>PONTOONS</a:t>
            </a:r>
            <a:endParaRPr lang="en-US" sz="1200" dirty="0">
              <a:solidFill>
                <a:srgbClr val="46B867"/>
              </a:solidFill>
              <a:latin typeface="Gotham Medium" pitchFamily="50" charset="0"/>
              <a:cs typeface="Gotham Medium" pitchFamily="50" charset="0"/>
            </a:endParaRPr>
          </a:p>
        </p:txBody>
      </p:sp>
      <p:pic>
        <p:nvPicPr>
          <p:cNvPr id="31" name="Picture 30">
            <a:extLst>
              <a:ext uri="{FF2B5EF4-FFF2-40B4-BE49-F238E27FC236}">
                <a16:creationId xmlns:a16="http://schemas.microsoft.com/office/drawing/2014/main" id="{2FFF29B0-E4A6-2F04-283E-2BFB63445BCA}"/>
              </a:ext>
            </a:extLst>
          </p:cNvPr>
          <p:cNvPicPr>
            <a:picLocks noChangeAspect="1"/>
          </p:cNvPicPr>
          <p:nvPr/>
        </p:nvPicPr>
        <p:blipFill>
          <a:blip r:embed="rId3"/>
          <a:stretch>
            <a:fillRect/>
          </a:stretch>
        </p:blipFill>
        <p:spPr>
          <a:xfrm>
            <a:off x="6304242" y="799761"/>
            <a:ext cx="5578995" cy="4987581"/>
          </a:xfrm>
          <a:prstGeom prst="rect">
            <a:avLst/>
          </a:prstGeom>
        </p:spPr>
      </p:pic>
      <p:sp>
        <p:nvSpPr>
          <p:cNvPr id="32" name="TextBox 31">
            <a:extLst>
              <a:ext uri="{FF2B5EF4-FFF2-40B4-BE49-F238E27FC236}">
                <a16:creationId xmlns:a16="http://schemas.microsoft.com/office/drawing/2014/main" id="{274F4617-7272-E899-3D56-5A7DBDED6B9A}"/>
              </a:ext>
            </a:extLst>
          </p:cNvPr>
          <p:cNvSpPr txBox="1"/>
          <p:nvPr/>
        </p:nvSpPr>
        <p:spPr>
          <a:xfrm>
            <a:off x="2019148" y="2602670"/>
            <a:ext cx="4246324" cy="3277820"/>
          </a:xfrm>
          <a:prstGeom prst="rect">
            <a:avLst/>
          </a:prstGeom>
          <a:noFill/>
        </p:spPr>
        <p:txBody>
          <a:bodyPr wrap="square" rtlCol="0">
            <a:spAutoFit/>
          </a:bodyPr>
          <a:lstStyle/>
          <a:p>
            <a:pPr marL="171450" marR="0" lvl="0" indent="-171450" algn="just" fontAlgn="auto">
              <a:lnSpc>
                <a:spcPct val="100000"/>
              </a:lnSpc>
              <a:spcBef>
                <a:spcPct val="0"/>
              </a:spcBef>
              <a:spcAft>
                <a:spcPts val="600"/>
              </a:spcAft>
              <a:buClr>
                <a:srgbClr val="0B68B1"/>
              </a:buClr>
              <a:buSzTx/>
              <a:buFont typeface="Arial" panose="020B0604020202020204" pitchFamily="34" charset="0"/>
              <a:buChar char="•"/>
              <a:tabLst>
                <a:tab pos="1371600" algn="l"/>
              </a:tabLst>
              <a:defRPr/>
            </a:pPr>
            <a:r>
              <a:rPr lang="en-US" sz="1200" dirty="0">
                <a:ln w="50800"/>
                <a:solidFill>
                  <a:srgbClr val="1D1D1B"/>
                </a:solidFill>
                <a:latin typeface="Gotham" pitchFamily="2" charset="0"/>
                <a:cs typeface="Gotham" pitchFamily="2" charset="0"/>
              </a:rPr>
              <a:t>Door to POD delivery incl. wet-towing of pontoons, barging, customs clearance both ends, loading and chartering of heavy lift vessel to Australia along with application for Quarantine documentation in accordance to strict Australian regulations making it possible to erect the two systems right alongside with the help of the vessel’s cranes</a:t>
            </a:r>
          </a:p>
          <a:p>
            <a:pPr marL="171450" marR="0" lvl="0" indent="-171450" algn="just" fontAlgn="auto">
              <a:lnSpc>
                <a:spcPct val="100000"/>
              </a:lnSpc>
              <a:spcBef>
                <a:spcPct val="0"/>
              </a:spcBef>
              <a:spcAft>
                <a:spcPts val="600"/>
              </a:spcAft>
              <a:buClr>
                <a:srgbClr val="0B68B1"/>
              </a:buClr>
              <a:buSzTx/>
              <a:buFont typeface="Arial" panose="020B0604020202020204" pitchFamily="34" charset="0"/>
              <a:buChar char="•"/>
              <a:tabLst>
                <a:tab pos="1371600" algn="l"/>
              </a:tabLst>
              <a:defRPr/>
            </a:pPr>
            <a:r>
              <a:rPr lang="en-US" sz="1200" dirty="0">
                <a:ln w="50800"/>
                <a:solidFill>
                  <a:srgbClr val="1D1D1B"/>
                </a:solidFill>
                <a:latin typeface="Gotham" pitchFamily="2" charset="0"/>
                <a:cs typeface="Gotham" pitchFamily="2" charset="0"/>
              </a:rPr>
              <a:t>Note: Erecting the systems with the vessel’s gear saved time and especially a tremendous amount of money as the client did not have to mobilize heavy equipment to a remote area in Australia</a:t>
            </a:r>
          </a:p>
          <a:p>
            <a:pPr marL="171450" marR="0" lvl="0" indent="-171450" algn="just" fontAlgn="auto">
              <a:lnSpc>
                <a:spcPct val="100000"/>
              </a:lnSpc>
              <a:spcBef>
                <a:spcPct val="0"/>
              </a:spcBef>
              <a:spcAft>
                <a:spcPts val="600"/>
              </a:spcAft>
              <a:buClr>
                <a:srgbClr val="0B68B1"/>
              </a:buClr>
              <a:buSzTx/>
              <a:buFont typeface="Arial" panose="020B0604020202020204" pitchFamily="34" charset="0"/>
              <a:buChar char="•"/>
              <a:tabLst>
                <a:tab pos="1371600" algn="l"/>
              </a:tabLst>
              <a:defRPr/>
            </a:pPr>
            <a:r>
              <a:rPr lang="en-US" sz="1200" dirty="0">
                <a:ln w="50800"/>
                <a:solidFill>
                  <a:srgbClr val="1D1D1B"/>
                </a:solidFill>
                <a:latin typeface="Gotham" pitchFamily="2" charset="0"/>
                <a:cs typeface="Gotham" pitchFamily="2" charset="0"/>
              </a:rPr>
              <a:t>Extended scope: Use of the ship cranes to assemble all pieces into a jetty alongside the vessel at POD</a:t>
            </a:r>
            <a:endParaRPr lang="en-SG" sz="1200" dirty="0">
              <a:ln w="50800"/>
              <a:solidFill>
                <a:srgbClr val="1D1D1B"/>
              </a:solidFill>
              <a:latin typeface="Gotham" pitchFamily="2" charset="0"/>
              <a:cs typeface="Gotham" pitchFamily="2" charset="0"/>
            </a:endParaRPr>
          </a:p>
          <a:p>
            <a:pPr algn="just">
              <a:spcAft>
                <a:spcPts val="600"/>
              </a:spcAft>
            </a:pPr>
            <a:endParaRPr lang="en-VN" sz="1200" dirty="0">
              <a:latin typeface="Gotham" pitchFamily="2" charset="0"/>
              <a:cs typeface="Gotham" pitchFamily="2" charset="0"/>
            </a:endParaRPr>
          </a:p>
        </p:txBody>
      </p:sp>
    </p:spTree>
    <p:extLst>
      <p:ext uri="{BB962C8B-B14F-4D97-AF65-F5344CB8AC3E}">
        <p14:creationId xmlns:p14="http://schemas.microsoft.com/office/powerpoint/2010/main" val="4207068052"/>
      </p:ext>
    </p:extLst>
  </p:cSld>
  <p:clrMapOvr>
    <a:masterClrMapping/>
  </p:clrMapOvr>
</p:sld>
</file>

<file path=ppt/theme/theme1.xml><?xml version="1.0" encoding="utf-8"?>
<a:theme xmlns:a="http://schemas.openxmlformats.org/drawingml/2006/main" name="FLS">
  <a:themeElements>
    <a:clrScheme name="Custom 26">
      <a:dk1>
        <a:srgbClr val="000000"/>
      </a:dk1>
      <a:lt1>
        <a:srgbClr val="FFFFFF"/>
      </a:lt1>
      <a:dk2>
        <a:srgbClr val="44546A"/>
      </a:dk2>
      <a:lt2>
        <a:srgbClr val="E7E6E6"/>
      </a:lt2>
      <a:accent1>
        <a:srgbClr val="1467B1"/>
      </a:accent1>
      <a:accent2>
        <a:srgbClr val="41B866"/>
      </a:accent2>
      <a:accent3>
        <a:srgbClr val="2BABE1"/>
      </a:accent3>
      <a:accent4>
        <a:srgbClr val="0E8932"/>
      </a:accent4>
      <a:accent5>
        <a:srgbClr val="616266"/>
      </a:accent5>
      <a:accent6>
        <a:srgbClr val="C1C2C5"/>
      </a:accent6>
      <a:hlink>
        <a:srgbClr val="0563C1"/>
      </a:hlink>
      <a:folHlink>
        <a:srgbClr val="954F72"/>
      </a:folHlink>
    </a:clrScheme>
    <a:fontScheme name="Custom 1">
      <a:majorFont>
        <a:latin typeface="Conthrax Bold"/>
        <a:ea typeface=""/>
        <a:cs typeface=""/>
      </a:majorFont>
      <a:minorFont>
        <a:latin typeface="GOTHAM-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45" cap="flat">
          <a:solidFill>
            <a:srgbClr val="0F1826"/>
          </a:solidFill>
          <a:prstDash val="solid"/>
          <a:miter/>
        </a:ln>
      </a:spPr>
      <a:bodyPr rtlCol="0" anchor="ctr"/>
      <a:lstStyle>
        <a:defPPr algn="l">
          <a:defRPr/>
        </a:defPPr>
      </a:lstStyle>
    </a:spDef>
    <a:txDef>
      <a:spPr/>
      <a:bodyPr wrap="square" anchor="t">
        <a:spAutoFit/>
      </a:bodyPr>
      <a:lstStyle>
        <a:defPPr algn="l">
          <a:defRPr sz="2000" b="1" smtClean="0">
            <a:latin typeface="Gotham" pitchFamily="50" charset="0"/>
            <a:cs typeface="Gotham" pitchFamily="50" charset="0"/>
          </a:defRPr>
        </a:defPPr>
      </a:lstStyle>
    </a:txDef>
  </a:objectDefaults>
  <a:extraClrSchemeLst/>
  <a:extLst>
    <a:ext uri="{05A4C25C-085E-4340-85A3-A5531E510DB2}">
      <thm15:themeFamily xmlns:thm15="http://schemas.microsoft.com/office/thememl/2012/main" name="FLS" id="{4A21F7C2-5778-0D49-A11C-2814791DDE87}" vid="{39BAFC87-943C-4548-821F-847411C835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TotalTime>
  <Words>169</Words>
  <Application>Microsoft Macintosh PowerPoint</Application>
  <PresentationFormat>Widescreen</PresentationFormat>
  <Paragraphs>16</Paragraphs>
  <Slides>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Aptos</vt:lpstr>
      <vt:lpstr>Arial</vt:lpstr>
      <vt:lpstr>Calibri</vt:lpstr>
      <vt:lpstr>CONTHRAX HEAVY</vt:lpstr>
      <vt:lpstr>CONTHRAX HEAVY</vt:lpstr>
      <vt:lpstr>Conthrax Sb</vt:lpstr>
      <vt:lpstr>Gotham</vt:lpstr>
      <vt:lpstr>Gotham Medium</vt:lpstr>
      <vt:lpstr>GOTHAM-BOOK</vt:lpstr>
      <vt:lpstr>GOTHAM-MEDIUM</vt:lpstr>
      <vt:lpstr>FLS</vt:lpstr>
      <vt:lpstr>PROJECT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REFERENCES (MAN Engines/Seatrium)</dc:title>
  <dc:creator>Anh Phuong Nguyen</dc:creator>
  <cp:lastModifiedBy>hv@mg.limited</cp:lastModifiedBy>
  <cp:revision>8</cp:revision>
  <dcterms:created xsi:type="dcterms:W3CDTF">2025-03-05T08:51:21Z</dcterms:created>
  <dcterms:modified xsi:type="dcterms:W3CDTF">2025-04-23T05:40:05Z</dcterms:modified>
</cp:coreProperties>
</file>