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jpg"/>
  <Override PartName="/ppt/media/image1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2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734" autoAdjust="0"/>
    <p:restoredTop sz="94667"/>
  </p:normalViewPr>
  <p:slideViewPr>
    <p:cSldViewPr snapToGrid="0">
      <p:cViewPr>
        <p:scale>
          <a:sx n="68" d="100"/>
          <a:sy n="68" d="100"/>
        </p:scale>
        <p:origin x="3296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75D89-60C0-4B92-A0F0-178594ED38A0}" type="datetimeFigureOut">
              <a:rPr lang="en-US" smtClean="0"/>
              <a:t>4/21/25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98EE5-5B76-4D70-98E4-1CA37AE3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0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61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3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17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35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52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631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8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23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80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89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1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2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38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95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96640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5936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48342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3286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4482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94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785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97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70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71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0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61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39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2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4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1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95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190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28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5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6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0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9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523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5D91691-9D1E-984F-A785-1A88C84A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190"/>
            <a:ext cx="10972800" cy="550527"/>
          </a:xfrm>
        </p:spPr>
        <p:txBody>
          <a:bodyPr/>
          <a:lstStyle/>
          <a:p>
            <a:r>
              <a:rPr lang="en-US" dirty="0"/>
              <a:t>PROJECT REFERENCES</a:t>
            </a:r>
            <a:endParaRPr lang="en-GB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FB483AC-7646-64D4-423B-CAD3D84D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7F6E47B4-5497-6EE7-BF5D-10BA644CB09F}"/>
              </a:ext>
            </a:extLst>
          </p:cNvPr>
          <p:cNvSpPr txBox="1"/>
          <p:nvPr/>
        </p:nvSpPr>
        <p:spPr>
          <a:xfrm>
            <a:off x="673108" y="833862"/>
            <a:ext cx="631300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u="none" strike="noStrike" kern="0" cap="none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 STUDY – </a:t>
            </a:r>
            <a:r>
              <a:rPr kumimoji="0" sz="2925" u="none" strike="noStrike" kern="0" cap="none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MGH PROJECT USA</a:t>
            </a:r>
            <a:endParaRPr kumimoji="0" sz="2925" u="none" strike="noStrike" kern="0" cap="none" normalizeH="0" baseline="1424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E33164C3-EAD1-6C2F-EF68-B28D483E6E09}"/>
              </a:ext>
            </a:extLst>
          </p:cNvPr>
          <p:cNvSpPr txBox="1"/>
          <p:nvPr/>
        </p:nvSpPr>
        <p:spPr>
          <a:xfrm>
            <a:off x="673100" y="1441927"/>
            <a:ext cx="1452880" cy="9829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58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200" kern="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Project Name: Volume: Commodity: Origin (POL): Destination (POD):</a:t>
            </a: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4FE49EB4-8F9C-E2CA-1AC8-A6F4AD3BF669}"/>
              </a:ext>
            </a:extLst>
          </p:cNvPr>
          <p:cNvSpPr txBox="1"/>
          <p:nvPr/>
        </p:nvSpPr>
        <p:spPr>
          <a:xfrm>
            <a:off x="2263344" y="1439841"/>
            <a:ext cx="3581430" cy="98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MGH Project Boston , USA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5080" lvl="0" indent="0" defTabSz="914400" eaLnBrk="1" fontAlgn="auto" latinLnBrk="0" hangingPunct="1"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Containers : 128 (40’HC and 45’HC) 3000 MT Steel Structures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1358900" lvl="0" indent="0" defTabSz="914400" eaLnBrk="1" fontAlgn="auto" latinLnBrk="0" hangingPunct="1"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Vung Tau , Vietnam </a:t>
            </a:r>
            <a:endParaRPr kumimoji="0" lang="vi-VN" sz="1200" u="none" strike="noStrike" kern="0" cap="none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1358900" lvl="0" indent="0" defTabSz="914400" eaLnBrk="1" fontAlgn="auto" latinLnBrk="0" hangingPunct="1"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Boston – Yard Boston, USA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32" name="object 6">
            <a:extLst>
              <a:ext uri="{FF2B5EF4-FFF2-40B4-BE49-F238E27FC236}">
                <a16:creationId xmlns:a16="http://schemas.microsoft.com/office/drawing/2014/main" id="{977F5976-B401-DC52-7C39-C3428BA4EB68}"/>
              </a:ext>
            </a:extLst>
          </p:cNvPr>
          <p:cNvSpPr txBox="1"/>
          <p:nvPr/>
        </p:nvSpPr>
        <p:spPr>
          <a:xfrm>
            <a:off x="677748" y="2533207"/>
            <a:ext cx="45847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spc="-10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939F84-922D-A538-32E6-3B3CDB84D8D0}"/>
              </a:ext>
            </a:extLst>
          </p:cNvPr>
          <p:cNvGrpSpPr/>
          <p:nvPr/>
        </p:nvGrpSpPr>
        <p:grpSpPr>
          <a:xfrm>
            <a:off x="6271027" y="910062"/>
            <a:ext cx="5167025" cy="4512838"/>
            <a:chOff x="6297885" y="1154463"/>
            <a:chExt cx="5649239" cy="4933999"/>
          </a:xfrm>
        </p:grpSpPr>
        <p:pic>
          <p:nvPicPr>
            <p:cNvPr id="33" name="object 8">
              <a:extLst>
                <a:ext uri="{FF2B5EF4-FFF2-40B4-BE49-F238E27FC236}">
                  <a16:creationId xmlns:a16="http://schemas.microsoft.com/office/drawing/2014/main" id="{B1DEA4B5-396D-417B-8CE6-E582FEC97B1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7885" y="1156034"/>
              <a:ext cx="2955532" cy="2773610"/>
            </a:xfrm>
            <a:prstGeom prst="rect">
              <a:avLst/>
            </a:prstGeom>
          </p:spPr>
        </p:pic>
        <p:pic>
          <p:nvPicPr>
            <p:cNvPr id="34" name="object 9">
              <a:extLst>
                <a:ext uri="{FF2B5EF4-FFF2-40B4-BE49-F238E27FC236}">
                  <a16:creationId xmlns:a16="http://schemas.microsoft.com/office/drawing/2014/main" id="{92C4C0BD-3314-225B-A665-2BAED5E5630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90781" y="1154463"/>
              <a:ext cx="2556343" cy="2775180"/>
            </a:xfrm>
            <a:prstGeom prst="rect">
              <a:avLst/>
            </a:prstGeom>
          </p:spPr>
        </p:pic>
        <p:pic>
          <p:nvPicPr>
            <p:cNvPr id="35" name="object 10">
              <a:extLst>
                <a:ext uri="{FF2B5EF4-FFF2-40B4-BE49-F238E27FC236}">
                  <a16:creationId xmlns:a16="http://schemas.microsoft.com/office/drawing/2014/main" id="{467948A2-D048-9E9B-ED52-66F48A57B57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7885" y="4047971"/>
              <a:ext cx="5649239" cy="2040491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2F1B9DB-939D-B713-BC51-3241CDC5C002}"/>
              </a:ext>
            </a:extLst>
          </p:cNvPr>
          <p:cNvSpPr txBox="1"/>
          <p:nvPr/>
        </p:nvSpPr>
        <p:spPr>
          <a:xfrm>
            <a:off x="2185923" y="2527079"/>
            <a:ext cx="3658852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43815" lvl="0" indent="-228600" algn="just" defTabSz="914400" eaLnBrk="1" fontAlgn="auto" latinLnBrk="0" hangingPunct="1">
              <a:spcBef>
                <a:spcPts val="1265"/>
              </a:spcBef>
              <a:spcAft>
                <a:spcPts val="0"/>
              </a:spcAft>
              <a:buClr>
                <a:srgbClr val="0B68B2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Handling and booking the transport from FOB </a:t>
            </a:r>
            <a:r>
              <a:rPr kumimoji="0" lang="en-GB" sz="1200" u="none" strike="noStrike" kern="0" cap="none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Vung</a:t>
            </a: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 Tau up to DDP Boston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215900" lvl="0" indent="-228600" algn="just" defTabSz="914400" eaLnBrk="1" fontAlgn="auto" latinLnBrk="0" hangingPunct="1">
              <a:spcBef>
                <a:spcPts val="395"/>
              </a:spcBef>
              <a:spcAft>
                <a:spcPts val="0"/>
              </a:spcAft>
              <a:buClr>
                <a:srgbClr val="0B68B2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Supporting the project owner with supervision/ know how from A-Z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5080" lvl="0" indent="-228600" algn="just" defTabSz="914400" eaLnBrk="1" fontAlgn="auto" latinLnBrk="0" hangingPunct="1">
              <a:spcBef>
                <a:spcPts val="384"/>
              </a:spcBef>
              <a:spcAft>
                <a:spcPts val="0"/>
              </a:spcAft>
              <a:buClr>
                <a:srgbClr val="0B68B2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Supporting our client with a special tracking system tool, to keep control for every container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algn="just"/>
            <a:endParaRPr lang="en-VN" sz="1200" dirty="0"/>
          </a:p>
        </p:txBody>
      </p:sp>
    </p:spTree>
    <p:extLst>
      <p:ext uri="{BB962C8B-B14F-4D97-AF65-F5344CB8AC3E}">
        <p14:creationId xmlns:p14="http://schemas.microsoft.com/office/powerpoint/2010/main" val="416603214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94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Aptos</vt:lpstr>
      <vt:lpstr>Arial</vt:lpstr>
      <vt:lpstr>Arial MT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</dc:title>
  <dc:creator>Anh Phuong Nguyen</dc:creator>
  <cp:lastModifiedBy>hv@mg.limited</cp:lastModifiedBy>
  <cp:revision>11</cp:revision>
  <dcterms:created xsi:type="dcterms:W3CDTF">2025-03-05T09:08:08Z</dcterms:created>
  <dcterms:modified xsi:type="dcterms:W3CDTF">2025-04-21T16:30:42Z</dcterms:modified>
</cp:coreProperties>
</file>