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53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67"/>
  </p:normalViewPr>
  <p:slideViewPr>
    <p:cSldViewPr snapToGrid="0">
      <p:cViewPr>
        <p:scale>
          <a:sx n="106" d="100"/>
          <a:sy n="106" d="100"/>
        </p:scale>
        <p:origin x="104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1E4B7-4273-4ABB-BF73-B6269C7F65B9}" type="datetimeFigureOut">
              <a:rPr lang="en-US" smtClean="0"/>
              <a:t>5/5/25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6ECC7-2336-4172-9852-08718005A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6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13EED-A0A0-7A4D-B097-3E4FE9FB03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15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BFE1FA-D29B-6E40-AFA0-6F9E061E5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925" y="1615872"/>
            <a:ext cx="5264075" cy="1754326"/>
          </a:xfrm>
        </p:spPr>
        <p:txBody>
          <a:bodyPr wrap="square"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1B987D-C373-694A-891D-379081EF4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5" y="3724729"/>
            <a:ext cx="5264075" cy="369332"/>
          </a:xfrm>
        </p:spPr>
        <p:txBody>
          <a:bodyPr wrap="square"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239518-E82F-D54F-AD9A-A645C1EC4BED}"/>
              </a:ext>
            </a:extLst>
          </p:cNvPr>
          <p:cNvCxnSpPr>
            <a:cxnSpLocks/>
          </p:cNvCxnSpPr>
          <p:nvPr/>
        </p:nvCxnSpPr>
        <p:spPr>
          <a:xfrm>
            <a:off x="831925" y="3513074"/>
            <a:ext cx="52640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A picture containing text, dishware, tableware, plate&#10;&#10;Description automatically generated">
            <a:extLst>
              <a:ext uri="{FF2B5EF4-FFF2-40B4-BE49-F238E27FC236}">
                <a16:creationId xmlns:a16="http://schemas.microsoft.com/office/drawing/2014/main" id="{D309D1E9-664A-0C40-B8FF-F7A6D0862C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24" y="5173305"/>
            <a:ext cx="2709929" cy="1202247"/>
          </a:xfrm>
          <a:prstGeom prst="rect">
            <a:avLst/>
          </a:prstGeom>
        </p:spPr>
      </p:pic>
      <p:pic>
        <p:nvPicPr>
          <p:cNvPr id="12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D818631A-CD24-D6DC-6975-E784AEBA0C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28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F618-25E7-F84C-8F27-6DDB762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C0B8162E-04D7-85D3-78DA-606D4FA44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E4340C5-4353-553C-5ED8-7EE0CDCA2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D7B741A8-9809-3B3C-A55B-A3408C529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A6921C9-05B8-A364-B6A7-145C3823D14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30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0134"/>
            <a:ext cx="10972800" cy="1650708"/>
          </a:xfr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18C0B4F-84D4-F34D-977E-B39713D39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3305838-1B13-B24D-95DC-B5302728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27FE77A-773E-0CCD-B24A-20D9E2C0A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0ACC422F-7972-8A04-77AB-E6C74DB8A9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B917DC28-BDA2-094A-B8BB-962D0F617F3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6B92A6A-3B42-E3A1-F0D1-26BCB47C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1D7D915-90F3-9B53-E0D2-9C7B55CB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4199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6736"/>
            <a:ext cx="5633545" cy="1650708"/>
          </a:xfrm>
        </p:spPr>
        <p:txBody>
          <a:bodyPr wrap="square">
            <a:spAutoFit/>
          </a:bodyPr>
          <a:lstStyle>
            <a:lvl1pPr>
              <a:defRPr sz="2400">
                <a:solidFill>
                  <a:srgbClr val="031530"/>
                </a:solidFill>
              </a:defRPr>
            </a:lvl1pPr>
            <a:lvl2pPr>
              <a:defRPr sz="2000">
                <a:solidFill>
                  <a:srgbClr val="031530"/>
                </a:solidFill>
              </a:defRPr>
            </a:lvl2pPr>
            <a:lvl3pPr>
              <a:defRPr sz="1800">
                <a:solidFill>
                  <a:srgbClr val="031530"/>
                </a:solidFill>
              </a:defRPr>
            </a:lvl3pPr>
            <a:lvl4pPr>
              <a:defRPr sz="1600">
                <a:solidFill>
                  <a:srgbClr val="031530"/>
                </a:solidFill>
              </a:defRPr>
            </a:lvl4pPr>
            <a:lvl5pPr>
              <a:defRPr sz="1600">
                <a:solidFill>
                  <a:srgbClr val="0315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E1A645B-7ACE-CCB8-1240-C63C3368A0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724" y="1696736"/>
            <a:ext cx="4511676" cy="3965575"/>
          </a:xfrm>
          <a:custGeom>
            <a:avLst/>
            <a:gdLst>
              <a:gd name="connsiteX0" fmla="*/ 1461866 w 4511676"/>
              <a:gd name="connsiteY0" fmla="*/ 0 h 3965575"/>
              <a:gd name="connsiteX1" fmla="*/ 4511676 w 4511676"/>
              <a:gd name="connsiteY1" fmla="*/ 0 h 3965575"/>
              <a:gd name="connsiteX2" fmla="*/ 4511676 w 4511676"/>
              <a:gd name="connsiteY2" fmla="*/ 3965575 h 3965575"/>
              <a:gd name="connsiteX3" fmla="*/ 0 w 4511676"/>
              <a:gd name="connsiteY3" fmla="*/ 3965575 h 3965575"/>
              <a:gd name="connsiteX4" fmla="*/ 215 w 4511676"/>
              <a:gd name="connsiteY4" fmla="*/ 1508981 h 3965575"/>
              <a:gd name="connsiteX5" fmla="*/ 1351274 w 4511676"/>
              <a:gd name="connsiteY5" fmla="*/ 9218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1676" h="3965575">
                <a:moveTo>
                  <a:pt x="1461866" y="0"/>
                </a:moveTo>
                <a:lnTo>
                  <a:pt x="4511676" y="0"/>
                </a:lnTo>
                <a:lnTo>
                  <a:pt x="4511676" y="3965575"/>
                </a:lnTo>
                <a:lnTo>
                  <a:pt x="0" y="3965575"/>
                </a:lnTo>
                <a:cubicBezTo>
                  <a:pt x="72" y="3146710"/>
                  <a:pt x="143" y="2327846"/>
                  <a:pt x="215" y="1508981"/>
                </a:cubicBezTo>
                <a:cubicBezTo>
                  <a:pt x="28913" y="623172"/>
                  <a:pt x="683050" y="94593"/>
                  <a:pt x="1351274" y="9218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59C5584-7754-5C41-8C33-D5E911A161F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070724" y="5815042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C1FF81A-7CC1-7247-843D-7EB8BD5C5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DB5BE8D0-B46B-3F68-64D0-5E168B04B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D1486804-EBCF-E104-D0C1-FD3EAEF29994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760D07F-DEC2-506A-AD3F-FA5C36762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86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C1FF81A-7CC1-7247-843D-7EB8BD5C5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DB5BE8D0-B46B-3F68-64D0-5E168B04B3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7" name="Subtitle 2">
            <a:extLst>
              <a:ext uri="{FF2B5EF4-FFF2-40B4-BE49-F238E27FC236}">
                <a16:creationId xmlns:a16="http://schemas.microsoft.com/office/drawing/2014/main" id="{D1486804-EBCF-E104-D0C1-FD3EAEF29994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760D07F-DEC2-506A-AD3F-FA5C36762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A6BC8F4-6F22-2071-DBF4-AA836F748B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684513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6B5E4ED-A773-E959-97CE-6224D8B946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" y="4186718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5" name="Content Placeholder 11">
            <a:extLst>
              <a:ext uri="{FF2B5EF4-FFF2-40B4-BE49-F238E27FC236}">
                <a16:creationId xmlns:a16="http://schemas.microsoft.com/office/drawing/2014/main" id="{6B94873D-EE09-6692-A151-E7FC5A6B99F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255492" y="1684513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46" name="Content Placeholder 11">
            <a:extLst>
              <a:ext uri="{FF2B5EF4-FFF2-40B4-BE49-F238E27FC236}">
                <a16:creationId xmlns:a16="http://schemas.microsoft.com/office/drawing/2014/main" id="{9B7C2D22-B7A1-653F-9B86-8FB6A3F341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255492" y="4186718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FF83C664-4AEB-69EB-28E2-58C9744ED1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90118" y="1684513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F9B430EF-F27D-B899-BAC3-67C33450A7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90118" y="4186718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CBDA88B6-82F2-C550-8B4E-397BCD677A8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636010" y="1684513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51" name="Content Placeholder 11">
            <a:extLst>
              <a:ext uri="{FF2B5EF4-FFF2-40B4-BE49-F238E27FC236}">
                <a16:creationId xmlns:a16="http://schemas.microsoft.com/office/drawing/2014/main" id="{037681BA-794B-B9A6-A116-5B6E20AE17D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636010" y="4186718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25A53960-BF78-7D15-F5CE-E6F9FF61FCA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99859" y="1684513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A60EE4E8-D82B-D73A-C3C7-FB3C1AC5D13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99859" y="4186718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4" name="Content Placeholder 11">
            <a:extLst>
              <a:ext uri="{FF2B5EF4-FFF2-40B4-BE49-F238E27FC236}">
                <a16:creationId xmlns:a16="http://schemas.microsoft.com/office/drawing/2014/main" id="{1D501180-7783-E2D1-AA54-F467222C1B8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945751" y="1684513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55" name="Content Placeholder 11">
            <a:extLst>
              <a:ext uri="{FF2B5EF4-FFF2-40B4-BE49-F238E27FC236}">
                <a16:creationId xmlns:a16="http://schemas.microsoft.com/office/drawing/2014/main" id="{F5D13118-536F-B50A-6A03-2B7AEE6C0F0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945751" y="4186718"/>
            <a:ext cx="1946392" cy="17832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349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AE0B54E5-376F-80C4-1CF3-E69955ED796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0421" y="4002758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F5FE0B-0E8A-9349-A4AF-44254DBDDB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" y="5822950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99F2EA1-C512-114B-AE20-E8EED9BFADF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67090" y="5822950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370F812B-614F-5346-86D4-B03715FB337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090" y="3521008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F357019-D2C4-3B4A-9F5E-D181AD3A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E61234-69CC-624C-9251-A60D2890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137EFD0-1D22-1B43-8601-7A19AB56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224138A8-81AD-DABB-353C-822CBCFCD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931" y="1700530"/>
            <a:ext cx="4881109" cy="3965575"/>
          </a:xfrm>
          <a:custGeom>
            <a:avLst/>
            <a:gdLst>
              <a:gd name="connsiteX0" fmla="*/ 1209752 w 4881109"/>
              <a:gd name="connsiteY0" fmla="*/ 0 h 3965575"/>
              <a:gd name="connsiteX1" fmla="*/ 4881109 w 4881109"/>
              <a:gd name="connsiteY1" fmla="*/ 0 h 3965575"/>
              <a:gd name="connsiteX2" fmla="*/ 4881109 w 4881109"/>
              <a:gd name="connsiteY2" fmla="*/ 1685971 h 3965575"/>
              <a:gd name="connsiteX3" fmla="*/ 4881109 w 4881109"/>
              <a:gd name="connsiteY3" fmla="*/ 3965574 h 3965575"/>
              <a:gd name="connsiteX4" fmla="*/ 4881109 w 4881109"/>
              <a:gd name="connsiteY4" fmla="*/ 3965575 h 3965575"/>
              <a:gd name="connsiteX5" fmla="*/ 1556323 w 4881109"/>
              <a:gd name="connsiteY5" fmla="*/ 3965575 h 3965575"/>
              <a:gd name="connsiteX6" fmla="*/ 1556323 w 4881109"/>
              <a:gd name="connsiteY6" fmla="*/ 3965574 h 3965575"/>
              <a:gd name="connsiteX7" fmla="*/ 0 w 4881109"/>
              <a:gd name="connsiteY7" fmla="*/ 3965574 h 3965575"/>
              <a:gd name="connsiteX8" fmla="*/ 0 w 4881109"/>
              <a:gd name="connsiteY8" fmla="*/ 1685971 h 3965575"/>
              <a:gd name="connsiteX9" fmla="*/ 139 w 4881109"/>
              <a:gd name="connsiteY9" fmla="*/ 1685971 h 3965575"/>
              <a:gd name="connsiteX10" fmla="*/ 177 w 4881109"/>
              <a:gd name="connsiteY10" fmla="*/ 1257593 h 3965575"/>
              <a:gd name="connsiteX11" fmla="*/ 1126852 w 4881109"/>
              <a:gd name="connsiteY11" fmla="*/ 6910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1109" h="3965575">
                <a:moveTo>
                  <a:pt x="1209752" y="0"/>
                </a:moveTo>
                <a:lnTo>
                  <a:pt x="4881109" y="0"/>
                </a:lnTo>
                <a:lnTo>
                  <a:pt x="4881109" y="1685971"/>
                </a:lnTo>
                <a:lnTo>
                  <a:pt x="4881109" y="3965574"/>
                </a:lnTo>
                <a:lnTo>
                  <a:pt x="4881109" y="3965575"/>
                </a:lnTo>
                <a:lnTo>
                  <a:pt x="1556323" y="3965575"/>
                </a:lnTo>
                <a:lnTo>
                  <a:pt x="1556323" y="3965574"/>
                </a:lnTo>
                <a:lnTo>
                  <a:pt x="0" y="3965574"/>
                </a:lnTo>
                <a:lnTo>
                  <a:pt x="0" y="1685971"/>
                </a:lnTo>
                <a:lnTo>
                  <a:pt x="139" y="1685971"/>
                </a:lnTo>
                <a:lnTo>
                  <a:pt x="177" y="1257593"/>
                </a:lnTo>
                <a:cubicBezTo>
                  <a:pt x="24109" y="518899"/>
                  <a:pt x="569607" y="78106"/>
                  <a:pt x="1126852" y="691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DB60E114-3E5B-AF30-47F7-6EAFDE5C9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8058EE1-927C-083F-D9F4-3294C7D0C4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090" y="1700816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9" name="Title 10">
            <a:extLst>
              <a:ext uri="{FF2B5EF4-FFF2-40B4-BE49-F238E27FC236}">
                <a16:creationId xmlns:a16="http://schemas.microsoft.com/office/drawing/2014/main" id="{2CFDE022-81D5-D6E8-C25B-33C76E017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BB97A4F9-BD41-5D27-D6D6-8516B4C379F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602A83-30B9-09AB-5A4C-A5704F2CE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s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F357019-D2C4-3B4A-9F5E-D181AD3A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E61234-69CC-624C-9251-A60D2890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137EFD0-1D22-1B43-8601-7A19AB56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224138A8-81AD-DABB-353C-822CBCFCD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931" y="216507"/>
            <a:ext cx="4881109" cy="3965575"/>
          </a:xfrm>
          <a:custGeom>
            <a:avLst/>
            <a:gdLst>
              <a:gd name="connsiteX0" fmla="*/ 1209752 w 4881109"/>
              <a:gd name="connsiteY0" fmla="*/ 0 h 3965575"/>
              <a:gd name="connsiteX1" fmla="*/ 4881109 w 4881109"/>
              <a:gd name="connsiteY1" fmla="*/ 0 h 3965575"/>
              <a:gd name="connsiteX2" fmla="*/ 4881109 w 4881109"/>
              <a:gd name="connsiteY2" fmla="*/ 1685971 h 3965575"/>
              <a:gd name="connsiteX3" fmla="*/ 4881109 w 4881109"/>
              <a:gd name="connsiteY3" fmla="*/ 3965574 h 3965575"/>
              <a:gd name="connsiteX4" fmla="*/ 4881109 w 4881109"/>
              <a:gd name="connsiteY4" fmla="*/ 3965575 h 3965575"/>
              <a:gd name="connsiteX5" fmla="*/ 1556323 w 4881109"/>
              <a:gd name="connsiteY5" fmla="*/ 3965575 h 3965575"/>
              <a:gd name="connsiteX6" fmla="*/ 1556323 w 4881109"/>
              <a:gd name="connsiteY6" fmla="*/ 3965574 h 3965575"/>
              <a:gd name="connsiteX7" fmla="*/ 0 w 4881109"/>
              <a:gd name="connsiteY7" fmla="*/ 3965574 h 3965575"/>
              <a:gd name="connsiteX8" fmla="*/ 0 w 4881109"/>
              <a:gd name="connsiteY8" fmla="*/ 1685971 h 3965575"/>
              <a:gd name="connsiteX9" fmla="*/ 139 w 4881109"/>
              <a:gd name="connsiteY9" fmla="*/ 1685971 h 3965575"/>
              <a:gd name="connsiteX10" fmla="*/ 177 w 4881109"/>
              <a:gd name="connsiteY10" fmla="*/ 1257593 h 3965575"/>
              <a:gd name="connsiteX11" fmla="*/ 1126852 w 4881109"/>
              <a:gd name="connsiteY11" fmla="*/ 6910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1109" h="3965575">
                <a:moveTo>
                  <a:pt x="1209752" y="0"/>
                </a:moveTo>
                <a:lnTo>
                  <a:pt x="4881109" y="0"/>
                </a:lnTo>
                <a:lnTo>
                  <a:pt x="4881109" y="1685971"/>
                </a:lnTo>
                <a:lnTo>
                  <a:pt x="4881109" y="3965574"/>
                </a:lnTo>
                <a:lnTo>
                  <a:pt x="4881109" y="3965575"/>
                </a:lnTo>
                <a:lnTo>
                  <a:pt x="1556323" y="3965575"/>
                </a:lnTo>
                <a:lnTo>
                  <a:pt x="1556323" y="3965574"/>
                </a:lnTo>
                <a:lnTo>
                  <a:pt x="0" y="3965574"/>
                </a:lnTo>
                <a:lnTo>
                  <a:pt x="0" y="1685971"/>
                </a:lnTo>
                <a:lnTo>
                  <a:pt x="139" y="1685971"/>
                </a:lnTo>
                <a:lnTo>
                  <a:pt x="177" y="1257593"/>
                </a:lnTo>
                <a:cubicBezTo>
                  <a:pt x="24109" y="518899"/>
                  <a:pt x="569607" y="78106"/>
                  <a:pt x="1126852" y="691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DB60E114-3E5B-AF30-47F7-6EAFDE5C9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8058EE1-927C-083F-D9F4-3294C7D0C4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090" y="216793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602A83-30B9-09AB-5A4C-A5704F2CE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ABA2E78-7275-8BA8-F9F0-718CC8F16F5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2273" y="2038723"/>
            <a:ext cx="5420127" cy="2290400"/>
          </a:xfrm>
          <a:custGeom>
            <a:avLst/>
            <a:gdLst>
              <a:gd name="connsiteX0" fmla="*/ 5420127 w 5420127"/>
              <a:gd name="connsiteY0" fmla="*/ 0 h 2290400"/>
              <a:gd name="connsiteX1" fmla="*/ 5420127 w 5420127"/>
              <a:gd name="connsiteY1" fmla="*/ 2290400 h 2290400"/>
              <a:gd name="connsiteX2" fmla="*/ 313 w 5420127"/>
              <a:gd name="connsiteY2" fmla="*/ 2290400 h 2290400"/>
              <a:gd name="connsiteX3" fmla="*/ 0 w 5420127"/>
              <a:gd name="connsiteY3" fmla="*/ 1220421 h 2290400"/>
              <a:gd name="connsiteX4" fmla="*/ 1250950 w 5420127"/>
              <a:gd name="connsiteY4" fmla="*/ 1221 h 22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0127" h="2290400">
                <a:moveTo>
                  <a:pt x="5420127" y="0"/>
                </a:moveTo>
                <a:lnTo>
                  <a:pt x="5420127" y="2290400"/>
                </a:lnTo>
                <a:lnTo>
                  <a:pt x="313" y="2290400"/>
                </a:lnTo>
                <a:cubicBezTo>
                  <a:pt x="209" y="1933740"/>
                  <a:pt x="104" y="1577081"/>
                  <a:pt x="0" y="1220421"/>
                </a:cubicBezTo>
                <a:cubicBezTo>
                  <a:pt x="36989" y="562666"/>
                  <a:pt x="538096" y="36350"/>
                  <a:pt x="1250950" y="12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384E2BE-78E2-2940-AE65-013120C5C6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4332903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E0F9C4EF-850E-36A5-758C-BE309AE7491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61248" y="4329040"/>
            <a:ext cx="1785396" cy="1787127"/>
          </a:xfrm>
          <a:custGeom>
            <a:avLst/>
            <a:gdLst>
              <a:gd name="connsiteX0" fmla="*/ 631031 w 1785396"/>
              <a:gd name="connsiteY0" fmla="*/ 0 h 1787127"/>
              <a:gd name="connsiteX1" fmla="*/ 1785396 w 1785396"/>
              <a:gd name="connsiteY1" fmla="*/ 2438 h 1787127"/>
              <a:gd name="connsiteX2" fmla="*/ 1785396 w 1785396"/>
              <a:gd name="connsiteY2" fmla="*/ 1787127 h 1787127"/>
              <a:gd name="connsiteX3" fmla="*/ 707 w 1785396"/>
              <a:gd name="connsiteY3" fmla="*/ 1787127 h 1787127"/>
              <a:gd name="connsiteX4" fmla="*/ 0 w 1785396"/>
              <a:gd name="connsiteY4" fmla="*/ 621506 h 1787127"/>
              <a:gd name="connsiteX5" fmla="*/ 631031 w 1785396"/>
              <a:gd name="connsiteY5" fmla="*/ 0 h 178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396" h="1787127">
                <a:moveTo>
                  <a:pt x="631031" y="0"/>
                </a:moveTo>
                <a:lnTo>
                  <a:pt x="1785396" y="2438"/>
                </a:lnTo>
                <a:lnTo>
                  <a:pt x="1785396" y="1787127"/>
                </a:lnTo>
                <a:lnTo>
                  <a:pt x="707" y="1787127"/>
                </a:lnTo>
                <a:cubicBezTo>
                  <a:pt x="471" y="1398587"/>
                  <a:pt x="236" y="1010046"/>
                  <a:pt x="0" y="621506"/>
                </a:cubicBezTo>
                <a:cubicBezTo>
                  <a:pt x="21711" y="333177"/>
                  <a:pt x="269172" y="26978"/>
                  <a:pt x="631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2944C0B-7A9D-830C-1E7B-5C0BD88A92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61760" y="4329040"/>
            <a:ext cx="2367968" cy="1787127"/>
          </a:xfrm>
          <a:custGeom>
            <a:avLst/>
            <a:gdLst>
              <a:gd name="connsiteX0" fmla="*/ 631031 w 2367968"/>
              <a:gd name="connsiteY0" fmla="*/ 0 h 1787127"/>
              <a:gd name="connsiteX1" fmla="*/ 1748843 w 2367968"/>
              <a:gd name="connsiteY1" fmla="*/ 2361 h 1787127"/>
              <a:gd name="connsiteX2" fmla="*/ 1748843 w 2367968"/>
              <a:gd name="connsiteY2" fmla="*/ 0 h 1787127"/>
              <a:gd name="connsiteX3" fmla="*/ 2367968 w 2367968"/>
              <a:gd name="connsiteY3" fmla="*/ 0 h 1787127"/>
              <a:gd name="connsiteX4" fmla="*/ 2367968 w 2367968"/>
              <a:gd name="connsiteY4" fmla="*/ 1787127 h 1787127"/>
              <a:gd name="connsiteX5" fmla="*/ 1785396 w 2367968"/>
              <a:gd name="connsiteY5" fmla="*/ 1787127 h 1787127"/>
              <a:gd name="connsiteX6" fmla="*/ 1748843 w 2367968"/>
              <a:gd name="connsiteY6" fmla="*/ 1787127 h 1787127"/>
              <a:gd name="connsiteX7" fmla="*/ 707 w 2367968"/>
              <a:gd name="connsiteY7" fmla="*/ 1787127 h 1787127"/>
              <a:gd name="connsiteX8" fmla="*/ 0 w 2367968"/>
              <a:gd name="connsiteY8" fmla="*/ 621506 h 1787127"/>
              <a:gd name="connsiteX9" fmla="*/ 631031 w 2367968"/>
              <a:gd name="connsiteY9" fmla="*/ 0 h 178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7968" h="1787127">
                <a:moveTo>
                  <a:pt x="631031" y="0"/>
                </a:moveTo>
                <a:lnTo>
                  <a:pt x="1748843" y="2361"/>
                </a:lnTo>
                <a:lnTo>
                  <a:pt x="1748843" y="0"/>
                </a:lnTo>
                <a:lnTo>
                  <a:pt x="2367968" y="0"/>
                </a:lnTo>
                <a:lnTo>
                  <a:pt x="2367968" y="1787127"/>
                </a:lnTo>
                <a:lnTo>
                  <a:pt x="1785396" y="1787127"/>
                </a:lnTo>
                <a:lnTo>
                  <a:pt x="1748843" y="1787127"/>
                </a:lnTo>
                <a:lnTo>
                  <a:pt x="707" y="1787127"/>
                </a:lnTo>
                <a:cubicBezTo>
                  <a:pt x="471" y="1398587"/>
                  <a:pt x="236" y="1010046"/>
                  <a:pt x="0" y="621506"/>
                </a:cubicBezTo>
                <a:cubicBezTo>
                  <a:pt x="21711" y="333177"/>
                  <a:pt x="269172" y="26978"/>
                  <a:pt x="631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89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F357019-D2C4-3B4A-9F5E-D181AD3A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E61234-69CC-624C-9251-A60D2890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137EFD0-1D22-1B43-8601-7A19AB56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224138A8-81AD-DABB-353C-822CBCFCD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931" y="216507"/>
            <a:ext cx="1745779" cy="1418329"/>
          </a:xfrm>
          <a:custGeom>
            <a:avLst/>
            <a:gdLst>
              <a:gd name="connsiteX0" fmla="*/ 1209752 w 4881109"/>
              <a:gd name="connsiteY0" fmla="*/ 0 h 3965575"/>
              <a:gd name="connsiteX1" fmla="*/ 4881109 w 4881109"/>
              <a:gd name="connsiteY1" fmla="*/ 0 h 3965575"/>
              <a:gd name="connsiteX2" fmla="*/ 4881109 w 4881109"/>
              <a:gd name="connsiteY2" fmla="*/ 1685971 h 3965575"/>
              <a:gd name="connsiteX3" fmla="*/ 4881109 w 4881109"/>
              <a:gd name="connsiteY3" fmla="*/ 3965574 h 3965575"/>
              <a:gd name="connsiteX4" fmla="*/ 4881109 w 4881109"/>
              <a:gd name="connsiteY4" fmla="*/ 3965575 h 3965575"/>
              <a:gd name="connsiteX5" fmla="*/ 1556323 w 4881109"/>
              <a:gd name="connsiteY5" fmla="*/ 3965575 h 3965575"/>
              <a:gd name="connsiteX6" fmla="*/ 1556323 w 4881109"/>
              <a:gd name="connsiteY6" fmla="*/ 3965574 h 3965575"/>
              <a:gd name="connsiteX7" fmla="*/ 0 w 4881109"/>
              <a:gd name="connsiteY7" fmla="*/ 3965574 h 3965575"/>
              <a:gd name="connsiteX8" fmla="*/ 0 w 4881109"/>
              <a:gd name="connsiteY8" fmla="*/ 1685971 h 3965575"/>
              <a:gd name="connsiteX9" fmla="*/ 139 w 4881109"/>
              <a:gd name="connsiteY9" fmla="*/ 1685971 h 3965575"/>
              <a:gd name="connsiteX10" fmla="*/ 177 w 4881109"/>
              <a:gd name="connsiteY10" fmla="*/ 1257593 h 3965575"/>
              <a:gd name="connsiteX11" fmla="*/ 1126852 w 4881109"/>
              <a:gd name="connsiteY11" fmla="*/ 6910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1109" h="3965575">
                <a:moveTo>
                  <a:pt x="1209752" y="0"/>
                </a:moveTo>
                <a:lnTo>
                  <a:pt x="4881109" y="0"/>
                </a:lnTo>
                <a:lnTo>
                  <a:pt x="4881109" y="1685971"/>
                </a:lnTo>
                <a:lnTo>
                  <a:pt x="4881109" y="3965574"/>
                </a:lnTo>
                <a:lnTo>
                  <a:pt x="4881109" y="3965575"/>
                </a:lnTo>
                <a:lnTo>
                  <a:pt x="1556323" y="3965575"/>
                </a:lnTo>
                <a:lnTo>
                  <a:pt x="1556323" y="3965574"/>
                </a:lnTo>
                <a:lnTo>
                  <a:pt x="0" y="3965574"/>
                </a:lnTo>
                <a:lnTo>
                  <a:pt x="0" y="1685971"/>
                </a:lnTo>
                <a:lnTo>
                  <a:pt x="139" y="1685971"/>
                </a:lnTo>
                <a:lnTo>
                  <a:pt x="177" y="1257593"/>
                </a:lnTo>
                <a:cubicBezTo>
                  <a:pt x="24109" y="518899"/>
                  <a:pt x="569607" y="78106"/>
                  <a:pt x="1126852" y="691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DB60E114-3E5B-AF30-47F7-6EAFDE5C9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8058EE1-927C-083F-D9F4-3294C7D0C4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090" y="216793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602A83-30B9-09AB-5A4C-A5704F2CE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ABA2E78-7275-8BA8-F9F0-718CC8F16F5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2273" y="2038723"/>
            <a:ext cx="5420127" cy="2290400"/>
          </a:xfrm>
          <a:custGeom>
            <a:avLst/>
            <a:gdLst>
              <a:gd name="connsiteX0" fmla="*/ 5420127 w 5420127"/>
              <a:gd name="connsiteY0" fmla="*/ 0 h 2290400"/>
              <a:gd name="connsiteX1" fmla="*/ 5420127 w 5420127"/>
              <a:gd name="connsiteY1" fmla="*/ 2290400 h 2290400"/>
              <a:gd name="connsiteX2" fmla="*/ 313 w 5420127"/>
              <a:gd name="connsiteY2" fmla="*/ 2290400 h 2290400"/>
              <a:gd name="connsiteX3" fmla="*/ 0 w 5420127"/>
              <a:gd name="connsiteY3" fmla="*/ 1220421 h 2290400"/>
              <a:gd name="connsiteX4" fmla="*/ 1250950 w 5420127"/>
              <a:gd name="connsiteY4" fmla="*/ 1221 h 22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0127" h="2290400">
                <a:moveTo>
                  <a:pt x="5420127" y="0"/>
                </a:moveTo>
                <a:lnTo>
                  <a:pt x="5420127" y="2290400"/>
                </a:lnTo>
                <a:lnTo>
                  <a:pt x="313" y="2290400"/>
                </a:lnTo>
                <a:cubicBezTo>
                  <a:pt x="209" y="1933740"/>
                  <a:pt x="104" y="1577081"/>
                  <a:pt x="0" y="1220421"/>
                </a:cubicBezTo>
                <a:cubicBezTo>
                  <a:pt x="36989" y="562666"/>
                  <a:pt x="538096" y="36350"/>
                  <a:pt x="1250950" y="12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384E2BE-78E2-2940-AE65-013120C5C6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1781795"/>
            <a:ext cx="1627454" cy="1783264"/>
          </a:xfrm>
          <a:custGeom>
            <a:avLst/>
            <a:gdLst>
              <a:gd name="connsiteX0" fmla="*/ 1627454 w 1627454"/>
              <a:gd name="connsiteY0" fmla="*/ 0 h 1783264"/>
              <a:gd name="connsiteX1" fmla="*/ 1627454 w 1627454"/>
              <a:gd name="connsiteY1" fmla="*/ 1783264 h 1783264"/>
              <a:gd name="connsiteX2" fmla="*/ 225 w 1627454"/>
              <a:gd name="connsiteY2" fmla="*/ 1783264 h 1783264"/>
              <a:gd name="connsiteX3" fmla="*/ 0 w 1627454"/>
              <a:gd name="connsiteY3" fmla="*/ 558900 h 1783264"/>
              <a:gd name="connsiteX4" fmla="*/ 560784 w 1627454"/>
              <a:gd name="connsiteY4" fmla="*/ 497 h 17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54" h="1783264">
                <a:moveTo>
                  <a:pt x="1627454" y="0"/>
                </a:moveTo>
                <a:lnTo>
                  <a:pt x="1627454" y="1783264"/>
                </a:lnTo>
                <a:lnTo>
                  <a:pt x="225" y="1783264"/>
                </a:lnTo>
                <a:lnTo>
                  <a:pt x="0" y="558900"/>
                </a:lnTo>
                <a:cubicBezTo>
                  <a:pt x="27384" y="252909"/>
                  <a:pt x="243681" y="13992"/>
                  <a:pt x="560784" y="497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E0F9C4EF-850E-36A5-758C-BE309AE7491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61248" y="4329040"/>
            <a:ext cx="1785396" cy="1787127"/>
          </a:xfrm>
          <a:custGeom>
            <a:avLst/>
            <a:gdLst>
              <a:gd name="connsiteX0" fmla="*/ 631031 w 1785396"/>
              <a:gd name="connsiteY0" fmla="*/ 0 h 1787127"/>
              <a:gd name="connsiteX1" fmla="*/ 1785396 w 1785396"/>
              <a:gd name="connsiteY1" fmla="*/ 2438 h 1787127"/>
              <a:gd name="connsiteX2" fmla="*/ 1785396 w 1785396"/>
              <a:gd name="connsiteY2" fmla="*/ 1787127 h 1787127"/>
              <a:gd name="connsiteX3" fmla="*/ 707 w 1785396"/>
              <a:gd name="connsiteY3" fmla="*/ 1787127 h 1787127"/>
              <a:gd name="connsiteX4" fmla="*/ 0 w 1785396"/>
              <a:gd name="connsiteY4" fmla="*/ 621506 h 1787127"/>
              <a:gd name="connsiteX5" fmla="*/ 631031 w 1785396"/>
              <a:gd name="connsiteY5" fmla="*/ 0 h 178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396" h="1787127">
                <a:moveTo>
                  <a:pt x="631031" y="0"/>
                </a:moveTo>
                <a:lnTo>
                  <a:pt x="1785396" y="2438"/>
                </a:lnTo>
                <a:lnTo>
                  <a:pt x="1785396" y="1787127"/>
                </a:lnTo>
                <a:lnTo>
                  <a:pt x="707" y="1787127"/>
                </a:lnTo>
                <a:cubicBezTo>
                  <a:pt x="471" y="1398587"/>
                  <a:pt x="236" y="1010046"/>
                  <a:pt x="0" y="621506"/>
                </a:cubicBezTo>
                <a:cubicBezTo>
                  <a:pt x="21711" y="333177"/>
                  <a:pt x="269172" y="26978"/>
                  <a:pt x="631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2944C0B-7A9D-830C-1E7B-5C0BD88A92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61760" y="4329040"/>
            <a:ext cx="2367968" cy="1787127"/>
          </a:xfrm>
          <a:custGeom>
            <a:avLst/>
            <a:gdLst>
              <a:gd name="connsiteX0" fmla="*/ 631031 w 2367968"/>
              <a:gd name="connsiteY0" fmla="*/ 0 h 1787127"/>
              <a:gd name="connsiteX1" fmla="*/ 1748843 w 2367968"/>
              <a:gd name="connsiteY1" fmla="*/ 2361 h 1787127"/>
              <a:gd name="connsiteX2" fmla="*/ 1748843 w 2367968"/>
              <a:gd name="connsiteY2" fmla="*/ 0 h 1787127"/>
              <a:gd name="connsiteX3" fmla="*/ 2367968 w 2367968"/>
              <a:gd name="connsiteY3" fmla="*/ 0 h 1787127"/>
              <a:gd name="connsiteX4" fmla="*/ 2367968 w 2367968"/>
              <a:gd name="connsiteY4" fmla="*/ 1787127 h 1787127"/>
              <a:gd name="connsiteX5" fmla="*/ 1785396 w 2367968"/>
              <a:gd name="connsiteY5" fmla="*/ 1787127 h 1787127"/>
              <a:gd name="connsiteX6" fmla="*/ 1748843 w 2367968"/>
              <a:gd name="connsiteY6" fmla="*/ 1787127 h 1787127"/>
              <a:gd name="connsiteX7" fmla="*/ 707 w 2367968"/>
              <a:gd name="connsiteY7" fmla="*/ 1787127 h 1787127"/>
              <a:gd name="connsiteX8" fmla="*/ 0 w 2367968"/>
              <a:gd name="connsiteY8" fmla="*/ 621506 h 1787127"/>
              <a:gd name="connsiteX9" fmla="*/ 631031 w 2367968"/>
              <a:gd name="connsiteY9" fmla="*/ 0 h 178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7968" h="1787127">
                <a:moveTo>
                  <a:pt x="631031" y="0"/>
                </a:moveTo>
                <a:lnTo>
                  <a:pt x="1748843" y="2361"/>
                </a:lnTo>
                <a:lnTo>
                  <a:pt x="1748843" y="0"/>
                </a:lnTo>
                <a:lnTo>
                  <a:pt x="2367968" y="0"/>
                </a:lnTo>
                <a:lnTo>
                  <a:pt x="2367968" y="1787127"/>
                </a:lnTo>
                <a:lnTo>
                  <a:pt x="1785396" y="1787127"/>
                </a:lnTo>
                <a:lnTo>
                  <a:pt x="1748843" y="1787127"/>
                </a:lnTo>
                <a:lnTo>
                  <a:pt x="707" y="1787127"/>
                </a:lnTo>
                <a:cubicBezTo>
                  <a:pt x="471" y="1398587"/>
                  <a:pt x="236" y="1010046"/>
                  <a:pt x="0" y="621506"/>
                </a:cubicBezTo>
                <a:cubicBezTo>
                  <a:pt x="21711" y="333177"/>
                  <a:pt x="269172" y="26978"/>
                  <a:pt x="631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64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940DB0-40AD-F64A-98A9-4DE1E726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9A6D6EE1-0475-6CDD-387C-169F97D2C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229EF80-372D-97F1-E232-D600CC59DF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73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BB997-DED6-0441-BC7C-151BBB09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90134"/>
            <a:ext cx="6399212" cy="380365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247F7-D1D6-E346-A30C-99B3C1201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690134"/>
            <a:ext cx="3932237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B741D4-1AE8-4445-BD61-C8417305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DE458A0-180E-FE02-EABA-A168BEC5F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7" name="Title 10">
            <a:extLst>
              <a:ext uri="{FF2B5EF4-FFF2-40B4-BE49-F238E27FC236}">
                <a16:creationId xmlns:a16="http://schemas.microsoft.com/office/drawing/2014/main" id="{1B921A25-300D-6A27-4728-E5E32A750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C50C713-A746-4464-FC19-28292FE66AEE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D390DB3-9523-C4BF-7478-4FA399CEAD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79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88BD8-569A-1942-B91E-E010EB464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690134"/>
            <a:ext cx="3932237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3059DDD3-7AAD-484C-9D10-DFAAA4B12FC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11786" y="589027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B281BE2-105A-FC45-BABA-0E635780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4F80DAD-A2EC-C95A-67BE-C3490E92E4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1786" y="1693265"/>
            <a:ext cx="6170614" cy="4041090"/>
          </a:xfrm>
          <a:custGeom>
            <a:avLst/>
            <a:gdLst>
              <a:gd name="connsiteX0" fmla="*/ 1470637 w 6170614"/>
              <a:gd name="connsiteY0" fmla="*/ 0 h 4041090"/>
              <a:gd name="connsiteX1" fmla="*/ 3709443 w 6170614"/>
              <a:gd name="connsiteY1" fmla="*/ 0 h 4041090"/>
              <a:gd name="connsiteX2" fmla="*/ 4303488 w 6170614"/>
              <a:gd name="connsiteY2" fmla="*/ 318 h 4041090"/>
              <a:gd name="connsiteX3" fmla="*/ 4303488 w 6170614"/>
              <a:gd name="connsiteY3" fmla="*/ 0 h 4041090"/>
              <a:gd name="connsiteX4" fmla="*/ 6170614 w 6170614"/>
              <a:gd name="connsiteY4" fmla="*/ 0 h 4041090"/>
              <a:gd name="connsiteX5" fmla="*/ 6170614 w 6170614"/>
              <a:gd name="connsiteY5" fmla="*/ 3119770 h 4041090"/>
              <a:gd name="connsiteX6" fmla="*/ 6170614 w 6170614"/>
              <a:gd name="connsiteY6" fmla="*/ 4041090 h 4041090"/>
              <a:gd name="connsiteX7" fmla="*/ 4303488 w 6170614"/>
              <a:gd name="connsiteY7" fmla="*/ 4041090 h 4041090"/>
              <a:gd name="connsiteX8" fmla="*/ 0 w 6170614"/>
              <a:gd name="connsiteY8" fmla="*/ 4041090 h 4041090"/>
              <a:gd name="connsiteX9" fmla="*/ 0 w 6170614"/>
              <a:gd name="connsiteY9" fmla="*/ 3966306 h 4041090"/>
              <a:gd name="connsiteX10" fmla="*/ 0 w 6170614"/>
              <a:gd name="connsiteY10" fmla="*/ 3119770 h 4041090"/>
              <a:gd name="connsiteX11" fmla="*/ 74 w 6170614"/>
              <a:gd name="connsiteY11" fmla="*/ 3119770 h 4041090"/>
              <a:gd name="connsiteX12" fmla="*/ 215 w 6170614"/>
              <a:gd name="connsiteY12" fmla="*/ 1509712 h 4041090"/>
              <a:gd name="connsiteX13" fmla="*/ 1351274 w 6170614"/>
              <a:gd name="connsiteY13" fmla="*/ 9949 h 404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70614" h="4041090">
                <a:moveTo>
                  <a:pt x="1470637" y="0"/>
                </a:moveTo>
                <a:lnTo>
                  <a:pt x="3709443" y="0"/>
                </a:lnTo>
                <a:lnTo>
                  <a:pt x="4303488" y="318"/>
                </a:lnTo>
                <a:lnTo>
                  <a:pt x="4303488" y="0"/>
                </a:lnTo>
                <a:lnTo>
                  <a:pt x="6170614" y="0"/>
                </a:lnTo>
                <a:lnTo>
                  <a:pt x="6170614" y="3119770"/>
                </a:lnTo>
                <a:lnTo>
                  <a:pt x="6170614" y="4041090"/>
                </a:lnTo>
                <a:lnTo>
                  <a:pt x="4303488" y="4041090"/>
                </a:lnTo>
                <a:lnTo>
                  <a:pt x="0" y="4041090"/>
                </a:lnTo>
                <a:lnTo>
                  <a:pt x="0" y="3966306"/>
                </a:lnTo>
                <a:lnTo>
                  <a:pt x="0" y="3119770"/>
                </a:lnTo>
                <a:lnTo>
                  <a:pt x="74" y="3119770"/>
                </a:lnTo>
                <a:lnTo>
                  <a:pt x="215" y="1509712"/>
                </a:lnTo>
                <a:cubicBezTo>
                  <a:pt x="28913" y="623903"/>
                  <a:pt x="683050" y="95324"/>
                  <a:pt x="1351274" y="9949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rgbClr val="03153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AA689A9D-B97D-E5CE-CA1F-CE5B6F2E8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27" name="Title 10">
            <a:extLst>
              <a:ext uri="{FF2B5EF4-FFF2-40B4-BE49-F238E27FC236}">
                <a16:creationId xmlns:a16="http://schemas.microsoft.com/office/drawing/2014/main" id="{8EFA1087-255D-56EE-4F1E-F7F40E519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DFE3BABB-279C-4C47-2EE7-AD12D9AA5B48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2C9D087-693E-321B-63BB-29791BF8E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4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BFE1FA-D29B-6E40-AFA0-6F9E061E5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925" y="1615872"/>
            <a:ext cx="5264075" cy="1754326"/>
          </a:xfrm>
        </p:spPr>
        <p:txBody>
          <a:bodyPr wrap="square"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1B987D-C373-694A-891D-379081EF4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5" y="3724729"/>
            <a:ext cx="5264075" cy="369332"/>
          </a:xfrm>
        </p:spPr>
        <p:txBody>
          <a:bodyPr wrap="square"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239518-E82F-D54F-AD9A-A645C1EC4BED}"/>
              </a:ext>
            </a:extLst>
          </p:cNvPr>
          <p:cNvCxnSpPr>
            <a:cxnSpLocks/>
          </p:cNvCxnSpPr>
          <p:nvPr/>
        </p:nvCxnSpPr>
        <p:spPr>
          <a:xfrm>
            <a:off x="831925" y="3513074"/>
            <a:ext cx="52640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8AFDAC-F377-C946-B76E-B8EFA672E96A}"/>
              </a:ext>
            </a:extLst>
          </p:cNvPr>
          <p:cNvSpPr/>
          <p:nvPr/>
        </p:nvSpPr>
        <p:spPr>
          <a:xfrm>
            <a:off x="821986" y="4513003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D0D107F-9BBA-E04E-B6C6-ABD5A8EA6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925" y="4513004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0F496D-1AC1-A740-A19D-5BE2D18101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655" y="5382569"/>
            <a:ext cx="2283920" cy="1143324"/>
          </a:xfrm>
          <a:prstGeom prst="rect">
            <a:avLst/>
          </a:prstGeom>
        </p:spPr>
      </p:pic>
      <p:pic>
        <p:nvPicPr>
          <p:cNvPr id="18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B6294A66-DFD1-10AD-82D9-3A36C35A58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1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75758-DFBE-1249-9D9F-215466ECA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00805" y="1690133"/>
            <a:ext cx="2081595" cy="4412655"/>
          </a:xfrm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489F0F9-DF42-2D4D-928D-490640AA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9B03D931-27A7-879A-98B8-3E35EA68F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3" name="Title 10">
            <a:extLst>
              <a:ext uri="{FF2B5EF4-FFF2-40B4-BE49-F238E27FC236}">
                <a16:creationId xmlns:a16="http://schemas.microsoft.com/office/drawing/2014/main" id="{6A106206-8E91-0CFF-D692-935DB734A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178F64-63A7-6E3E-C05F-4D510AA501E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8BA13DD-0A23-8E90-C20E-757F571F9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34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A43765-50B9-F346-81EF-078E9F78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A5DA3C-575A-CF42-BD85-E3A94EE6EC1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343BFBE-823F-1BC3-E2D1-5060A3ADB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A9F638E0-59C3-DE85-BDAC-4017BE4CE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EA6406F-347E-55E2-B321-2789038A8974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490EF264-D5B5-378F-0299-2EF4195F4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71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ishware, tableware, plate&#10;&#10;Description automatically generated">
            <a:extLst>
              <a:ext uri="{FF2B5EF4-FFF2-40B4-BE49-F238E27FC236}">
                <a16:creationId xmlns:a16="http://schemas.microsoft.com/office/drawing/2014/main" id="{718398DE-CAD1-8040-8D1F-0D1A848C4B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25" y="5532909"/>
            <a:ext cx="1899362" cy="84264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C235EF4-F456-E644-BFD6-11EEBEDAC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53" y="5834665"/>
            <a:ext cx="269423" cy="179615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9B280F-785B-CD45-85AD-5AE638202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969" y="5800533"/>
            <a:ext cx="258197" cy="2581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5A40981-FCE9-7EAB-9C52-1C48F3DE33E5}"/>
              </a:ext>
            </a:extLst>
          </p:cNvPr>
          <p:cNvGrpSpPr/>
          <p:nvPr userDrawn="1"/>
        </p:nvGrpSpPr>
        <p:grpSpPr>
          <a:xfrm>
            <a:off x="9565820" y="5770583"/>
            <a:ext cx="1794255" cy="307777"/>
            <a:chOff x="9116375" y="5770583"/>
            <a:chExt cx="1794255" cy="307777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A21CB3CB-769D-E440-BC4A-776946D85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6375" y="5805409"/>
              <a:ext cx="246971" cy="2469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6B0260-E217-FE4A-AD24-C8E0FB066665}"/>
                </a:ext>
              </a:extLst>
            </p:cNvPr>
            <p:cNvSpPr txBox="1"/>
            <p:nvPr/>
          </p:nvSpPr>
          <p:spPr>
            <a:xfrm>
              <a:off x="9442792" y="5770583"/>
              <a:ext cx="1467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  <a:latin typeface="GOTHAM-BOOK" panose="02000504050000020004" pitchFamily="2" charset="0"/>
                </a:rPr>
                <a:t>fls-group.com</a:t>
              </a: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D0D9E1-EAE1-FE3B-E390-479D249C0077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547170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1547B86-06AC-5DD8-3BCD-4954A58A86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386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807FB663-1049-0102-535F-9799DB50E0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0D28C20E-28C7-CE68-5A53-A7EF94FB0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5567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353266-9B7C-C948-AADD-E6E191C2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9655" y="5382569"/>
            <a:ext cx="2283920" cy="114332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71AC81A2-CD13-A4AA-E224-2FCEC0D03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753" y="5834665"/>
            <a:ext cx="269423" cy="179615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547B33-7936-46CE-FDEA-46042D8D34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47969" y="5800533"/>
            <a:ext cx="258197" cy="258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4C893F6-2660-9674-7B06-0571E7B3325F}"/>
              </a:ext>
            </a:extLst>
          </p:cNvPr>
          <p:cNvGrpSpPr/>
          <p:nvPr userDrawn="1"/>
        </p:nvGrpSpPr>
        <p:grpSpPr>
          <a:xfrm>
            <a:off x="9565820" y="5770583"/>
            <a:ext cx="1794255" cy="307777"/>
            <a:chOff x="9116375" y="5770583"/>
            <a:chExt cx="1794255" cy="307777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6AF6AE8B-AD2C-2A5C-CDD7-3B6E1D199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6375" y="5805409"/>
              <a:ext cx="246971" cy="24697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6644D0-E01F-DFDB-F766-591BA23803C3}"/>
                </a:ext>
              </a:extLst>
            </p:cNvPr>
            <p:cNvSpPr txBox="1"/>
            <p:nvPr/>
          </p:nvSpPr>
          <p:spPr>
            <a:xfrm>
              <a:off x="9442792" y="5770583"/>
              <a:ext cx="1467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  <a:latin typeface="GOTHAM-BOOK" panose="02000504050000020004" pitchFamily="2" charset="0"/>
                </a:rPr>
                <a:t>fls-group.com</a:t>
              </a:r>
            </a:p>
          </p:txBody>
        </p:sp>
      </p:grp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2924C84F-AC43-D626-2E04-A80A8649ED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7170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8476DB7A-08D9-35C7-D27F-9220B4657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386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4F2A8F36-FFB8-155F-DEC3-E300B39C84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7D35AFB6-65F9-2575-64D2-4717665F6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2897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02F6F2-E604-524F-A8A7-B46298A844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080" y="5382569"/>
            <a:ext cx="2283919" cy="1143324"/>
          </a:xfrm>
          <a:prstGeom prst="rect">
            <a:avLst/>
          </a:prstGeom>
        </p:spPr>
      </p:pic>
      <p:pic>
        <p:nvPicPr>
          <p:cNvPr id="1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5FF73A19-7D21-5146-94B1-5A752EA16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CFD72839-3623-3941-A849-34020529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95534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43888D-9813-F94A-A978-D60F591D9D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0203" y="5382569"/>
            <a:ext cx="2345974" cy="114332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CD9EEBD-72D8-C7D5-B644-37E93C9032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753" y="5834665"/>
            <a:ext cx="269423" cy="179615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F1A663-B785-BADC-9ABB-F3B2A246DA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47969" y="5800533"/>
            <a:ext cx="258197" cy="258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D02A242-26EF-CA74-0BF7-D4C4CF689FC7}"/>
              </a:ext>
            </a:extLst>
          </p:cNvPr>
          <p:cNvGrpSpPr/>
          <p:nvPr userDrawn="1"/>
        </p:nvGrpSpPr>
        <p:grpSpPr>
          <a:xfrm>
            <a:off x="9565820" y="5770583"/>
            <a:ext cx="1794255" cy="307777"/>
            <a:chOff x="9116375" y="5770583"/>
            <a:chExt cx="1794255" cy="307777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B3764DC3-0828-7958-5514-FA6298AA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6375" y="5805409"/>
              <a:ext cx="246971" cy="24697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22649C-1482-0C19-BDFE-253BD0998D02}"/>
                </a:ext>
              </a:extLst>
            </p:cNvPr>
            <p:cNvSpPr txBox="1"/>
            <p:nvPr/>
          </p:nvSpPr>
          <p:spPr>
            <a:xfrm>
              <a:off x="9442792" y="5770583"/>
              <a:ext cx="1467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  <a:latin typeface="GOTHAM-BOOK" panose="02000504050000020004" pitchFamily="2" charset="0"/>
                </a:rPr>
                <a:t>fls-group.com</a:t>
              </a:r>
            </a:p>
          </p:txBody>
        </p:sp>
      </p:grp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8000014B-4714-1A6A-81D4-1B5F970EB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7170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2ED86147-6182-9375-FD9B-D7282ACD60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386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B93673AC-D97F-373C-236A-EEFE37E2A3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BFE66B69-8E57-5530-5A96-CFF9E741A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7125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264819-B8F5-3A47-B582-6CF270D0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0545" y="5317078"/>
            <a:ext cx="2322122" cy="11805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C22A88A-DBF5-B643-080B-F4D9CD465E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0753" y="5834665"/>
            <a:ext cx="269423" cy="179615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7F84D3-D435-A82D-1FA5-B0483D0451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47969" y="5800533"/>
            <a:ext cx="258197" cy="258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30DEBD4-2624-F217-7CC7-F317F7EFBC1E}"/>
              </a:ext>
            </a:extLst>
          </p:cNvPr>
          <p:cNvGrpSpPr/>
          <p:nvPr userDrawn="1"/>
        </p:nvGrpSpPr>
        <p:grpSpPr>
          <a:xfrm>
            <a:off x="9565820" y="5770583"/>
            <a:ext cx="1794255" cy="307777"/>
            <a:chOff x="9116375" y="5770583"/>
            <a:chExt cx="1794255" cy="307777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4CC40545-1D7D-C1E3-3EAC-893F30BA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6375" y="5805409"/>
              <a:ext cx="246971" cy="24697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4BA5C2-1577-6D4D-5C0C-7286D426BEDB}"/>
                </a:ext>
              </a:extLst>
            </p:cNvPr>
            <p:cNvSpPr txBox="1"/>
            <p:nvPr/>
          </p:nvSpPr>
          <p:spPr>
            <a:xfrm>
              <a:off x="9442792" y="5770583"/>
              <a:ext cx="1467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  <a:latin typeface="GOTHAM-BOOK" panose="02000504050000020004" pitchFamily="2" charset="0"/>
                </a:rPr>
                <a:t>fls-group.com</a:t>
              </a:r>
            </a:p>
          </p:txBody>
        </p:sp>
      </p:grp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32B987E-36B8-9A6F-BBA9-32BFA472F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7170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C9F46724-C6C8-DF2A-8893-49B759DAE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386" y="5770583"/>
            <a:ext cx="1899362" cy="604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FC351408-4596-0D51-6691-FA9C57453B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16" name="Title 10">
            <a:extLst>
              <a:ext uri="{FF2B5EF4-FFF2-40B4-BE49-F238E27FC236}">
                <a16:creationId xmlns:a16="http://schemas.microsoft.com/office/drawing/2014/main" id="{8BD790A0-F9A1-4331-25BA-6635B4D37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53737"/>
            <a:ext cx="10972800" cy="550527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3244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A picture containing text, dishware, tableware, plate&#10;&#10;Description automatically generated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30" y="5764312"/>
            <a:ext cx="1899362" cy="8426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648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8551" y="5613972"/>
            <a:ext cx="2283920" cy="11433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665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4673" y="5613972"/>
            <a:ext cx="2291676" cy="11433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7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BFE1FA-D29B-6E40-AFA0-6F9E061E59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925" y="1615872"/>
            <a:ext cx="5264075" cy="1754326"/>
          </a:xfrm>
        </p:spPr>
        <p:txBody>
          <a:bodyPr wrap="square"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1B987D-C373-694A-891D-379081EF4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5" y="3724729"/>
            <a:ext cx="5264075" cy="369332"/>
          </a:xfrm>
        </p:spPr>
        <p:txBody>
          <a:bodyPr wrap="square"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239518-E82F-D54F-AD9A-A645C1EC4BED}"/>
              </a:ext>
            </a:extLst>
          </p:cNvPr>
          <p:cNvCxnSpPr>
            <a:cxnSpLocks/>
          </p:cNvCxnSpPr>
          <p:nvPr/>
        </p:nvCxnSpPr>
        <p:spPr>
          <a:xfrm>
            <a:off x="831925" y="3513074"/>
            <a:ext cx="52640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8AFDAC-F377-C946-B76E-B8EFA672E96A}"/>
              </a:ext>
            </a:extLst>
          </p:cNvPr>
          <p:cNvSpPr/>
          <p:nvPr/>
        </p:nvSpPr>
        <p:spPr>
          <a:xfrm>
            <a:off x="821986" y="4513003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9D0D107F-9BBA-E04E-B6C6-ABD5A8EA6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925" y="4513004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1BD0FD-AF22-DC4A-B9FA-48B667EEDE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202" y="5382569"/>
            <a:ext cx="2291676" cy="1143324"/>
          </a:xfrm>
          <a:prstGeom prst="rect">
            <a:avLst/>
          </a:prstGeom>
        </p:spPr>
      </p:pic>
      <p:pic>
        <p:nvPicPr>
          <p:cNvPr id="13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54B06BE5-86AD-9987-3A04-89F4905E0E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63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9450" y="5595374"/>
            <a:ext cx="2322122" cy="11805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887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2ECAD648-BCFF-4E41-A65B-E667BCEEDEBF}"/>
              </a:ext>
            </a:extLst>
          </p:cNvPr>
          <p:cNvSpPr/>
          <p:nvPr userDrawn="1"/>
        </p:nvSpPr>
        <p:spPr>
          <a:xfrm flipH="1">
            <a:off x="456410" y="237141"/>
            <a:ext cx="11199562" cy="5165176"/>
          </a:xfrm>
          <a:prstGeom prst="round1Rect">
            <a:avLst>
              <a:gd name="adj" fmla="val 32132"/>
            </a:avLst>
          </a:prstGeom>
          <a:solidFill>
            <a:srgbClr val="096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B34788-FD54-BB45-9525-7A8BA236A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816600" y="-314325"/>
            <a:ext cx="6375400" cy="6375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8FF19-A035-A34B-8269-181C34D4C1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830" y="1857952"/>
            <a:ext cx="9144000" cy="1200329"/>
          </a:xfrm>
        </p:spPr>
        <p:txBody>
          <a:bodyPr lIns="0" rIns="0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C5E35-B5C4-4E41-B260-2AC2DC04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830" y="3412812"/>
            <a:ext cx="9144000" cy="369332"/>
          </a:xfrm>
        </p:spPr>
        <p:txBody>
          <a:bodyPr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F47-EE15-8848-9983-DCA831121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524" y="5613972"/>
            <a:ext cx="2345974" cy="11433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A63C6B-DF39-7846-9B85-6915759D8485}"/>
              </a:ext>
            </a:extLst>
          </p:cNvPr>
          <p:cNvCxnSpPr/>
          <p:nvPr userDrawn="1"/>
        </p:nvCxnSpPr>
        <p:spPr>
          <a:xfrm>
            <a:off x="1010830" y="3201157"/>
            <a:ext cx="9144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1BDB7C-30A5-1149-AA5A-2E706E41A5CF}"/>
              </a:ext>
            </a:extLst>
          </p:cNvPr>
          <p:cNvSpPr/>
          <p:nvPr userDrawn="1"/>
        </p:nvSpPr>
        <p:spPr>
          <a:xfrm>
            <a:off x="1010830" y="4201088"/>
            <a:ext cx="1513490" cy="298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4B4B58D-1C76-CF42-9C04-8414BCF45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0830" y="4201087"/>
            <a:ext cx="1513490" cy="298423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597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F53D1F2-2DB6-2E9A-9E74-D7174296DC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732" y="1702479"/>
            <a:ext cx="4511668" cy="3965575"/>
          </a:xfrm>
          <a:custGeom>
            <a:avLst/>
            <a:gdLst>
              <a:gd name="connsiteX0" fmla="*/ 0 w 4511668"/>
              <a:gd name="connsiteY0" fmla="*/ 0 h 3965575"/>
              <a:gd name="connsiteX1" fmla="*/ 3301921 w 4511668"/>
              <a:gd name="connsiteY1" fmla="*/ 0 h 3965575"/>
              <a:gd name="connsiteX2" fmla="*/ 3384821 w 4511668"/>
              <a:gd name="connsiteY2" fmla="*/ 6910 h 3965575"/>
              <a:gd name="connsiteX3" fmla="*/ 4511496 w 4511668"/>
              <a:gd name="connsiteY3" fmla="*/ 1257593 h 3965575"/>
              <a:gd name="connsiteX4" fmla="*/ 4511534 w 4511668"/>
              <a:gd name="connsiteY4" fmla="*/ 1685971 h 3965575"/>
              <a:gd name="connsiteX5" fmla="*/ 4511668 w 4511668"/>
              <a:gd name="connsiteY5" fmla="*/ 1685971 h 3965575"/>
              <a:gd name="connsiteX6" fmla="*/ 4511668 w 4511668"/>
              <a:gd name="connsiteY6" fmla="*/ 3965574 h 3965575"/>
              <a:gd name="connsiteX7" fmla="*/ 2955350 w 4511668"/>
              <a:gd name="connsiteY7" fmla="*/ 3965574 h 3965575"/>
              <a:gd name="connsiteX8" fmla="*/ 2955350 w 4511668"/>
              <a:gd name="connsiteY8" fmla="*/ 3965575 h 3965575"/>
              <a:gd name="connsiteX9" fmla="*/ 0 w 4511668"/>
              <a:gd name="connsiteY9" fmla="*/ 3965575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1668" h="3965575">
                <a:moveTo>
                  <a:pt x="0" y="0"/>
                </a:moveTo>
                <a:lnTo>
                  <a:pt x="3301921" y="0"/>
                </a:lnTo>
                <a:lnTo>
                  <a:pt x="3384821" y="6910"/>
                </a:lnTo>
                <a:cubicBezTo>
                  <a:pt x="3942066" y="78106"/>
                  <a:pt x="4487564" y="518899"/>
                  <a:pt x="4511496" y="1257593"/>
                </a:cubicBezTo>
                <a:lnTo>
                  <a:pt x="4511534" y="1685971"/>
                </a:lnTo>
                <a:lnTo>
                  <a:pt x="4511668" y="1685971"/>
                </a:lnTo>
                <a:lnTo>
                  <a:pt x="4511668" y="3965574"/>
                </a:lnTo>
                <a:lnTo>
                  <a:pt x="2955350" y="3965574"/>
                </a:lnTo>
                <a:lnTo>
                  <a:pt x="2955350" y="3965575"/>
                </a:lnTo>
                <a:lnTo>
                  <a:pt x="0" y="39655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2177"/>
            <a:ext cx="5633545" cy="1650708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59C5584-7754-5C41-8C33-D5E911A161F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070732" y="582048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7B2CBFA5-BD97-BED8-5B50-019A975D0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32" name="Title 10">
            <a:extLst>
              <a:ext uri="{FF2B5EF4-FFF2-40B4-BE49-F238E27FC236}">
                <a16:creationId xmlns:a16="http://schemas.microsoft.com/office/drawing/2014/main" id="{AEC8531A-452C-8D02-B066-2A92623175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E5674317-1DA2-FC58-E573-62DD0F969BE4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45374D7E-B994-B2EC-B062-8D57A221D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7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63126"/>
            <a:ext cx="27432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0603" y="6263126"/>
            <a:ext cx="266962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F5FE0B-0E8A-9349-A4AF-44254DBDDB5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" y="582476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99F2EA1-C512-114B-AE20-E8EED9BFADF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67090" y="582476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370F812B-614F-5346-86D4-B03715FB337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090" y="3522821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F1410F9F-BA7D-F527-9ABA-14924A48D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90463C3-95CC-A91D-0C9D-060583BD3B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67090" y="4002065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6179EC0-534F-148D-502C-3C3A5C34A2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699837"/>
            <a:ext cx="4881109" cy="3965575"/>
          </a:xfrm>
          <a:custGeom>
            <a:avLst/>
            <a:gdLst>
              <a:gd name="connsiteX0" fmla="*/ 1209752 w 4881109"/>
              <a:gd name="connsiteY0" fmla="*/ 0 h 3965575"/>
              <a:gd name="connsiteX1" fmla="*/ 4881109 w 4881109"/>
              <a:gd name="connsiteY1" fmla="*/ 0 h 3965575"/>
              <a:gd name="connsiteX2" fmla="*/ 4881109 w 4881109"/>
              <a:gd name="connsiteY2" fmla="*/ 1685971 h 3965575"/>
              <a:gd name="connsiteX3" fmla="*/ 4881109 w 4881109"/>
              <a:gd name="connsiteY3" fmla="*/ 3965574 h 3965575"/>
              <a:gd name="connsiteX4" fmla="*/ 4881109 w 4881109"/>
              <a:gd name="connsiteY4" fmla="*/ 3965575 h 3965575"/>
              <a:gd name="connsiteX5" fmla="*/ 1556323 w 4881109"/>
              <a:gd name="connsiteY5" fmla="*/ 3965575 h 3965575"/>
              <a:gd name="connsiteX6" fmla="*/ 1556323 w 4881109"/>
              <a:gd name="connsiteY6" fmla="*/ 3965574 h 3965575"/>
              <a:gd name="connsiteX7" fmla="*/ 0 w 4881109"/>
              <a:gd name="connsiteY7" fmla="*/ 3965574 h 3965575"/>
              <a:gd name="connsiteX8" fmla="*/ 0 w 4881109"/>
              <a:gd name="connsiteY8" fmla="*/ 1685971 h 3965575"/>
              <a:gd name="connsiteX9" fmla="*/ 139 w 4881109"/>
              <a:gd name="connsiteY9" fmla="*/ 1685971 h 3965575"/>
              <a:gd name="connsiteX10" fmla="*/ 177 w 4881109"/>
              <a:gd name="connsiteY10" fmla="*/ 1257593 h 3965575"/>
              <a:gd name="connsiteX11" fmla="*/ 1126852 w 4881109"/>
              <a:gd name="connsiteY11" fmla="*/ 6910 h 396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1109" h="3965575">
                <a:moveTo>
                  <a:pt x="1209752" y="0"/>
                </a:moveTo>
                <a:lnTo>
                  <a:pt x="4881109" y="0"/>
                </a:lnTo>
                <a:lnTo>
                  <a:pt x="4881109" y="1685971"/>
                </a:lnTo>
                <a:lnTo>
                  <a:pt x="4881109" y="3965574"/>
                </a:lnTo>
                <a:lnTo>
                  <a:pt x="4881109" y="3965575"/>
                </a:lnTo>
                <a:lnTo>
                  <a:pt x="1556323" y="3965575"/>
                </a:lnTo>
                <a:lnTo>
                  <a:pt x="1556323" y="3965574"/>
                </a:lnTo>
                <a:lnTo>
                  <a:pt x="0" y="3965574"/>
                </a:lnTo>
                <a:lnTo>
                  <a:pt x="0" y="1685971"/>
                </a:lnTo>
                <a:lnTo>
                  <a:pt x="139" y="1685971"/>
                </a:lnTo>
                <a:lnTo>
                  <a:pt x="177" y="1257593"/>
                </a:lnTo>
                <a:cubicBezTo>
                  <a:pt x="24109" y="518899"/>
                  <a:pt x="569607" y="78106"/>
                  <a:pt x="1126852" y="691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68F1AF2-3B5D-0510-0219-289F9D6FD0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090" y="1705088"/>
            <a:ext cx="5415310" cy="1660037"/>
          </a:xfrm>
          <a:custGeom>
            <a:avLst/>
            <a:gdLst>
              <a:gd name="connsiteX0" fmla="*/ 1238164 w 5415310"/>
              <a:gd name="connsiteY0" fmla="*/ 0 h 1660037"/>
              <a:gd name="connsiteX1" fmla="*/ 2095577 w 5415310"/>
              <a:gd name="connsiteY1" fmla="*/ 459 h 1660037"/>
              <a:gd name="connsiteX2" fmla="*/ 4163455 w 5415310"/>
              <a:gd name="connsiteY2" fmla="*/ 459 h 1660037"/>
              <a:gd name="connsiteX3" fmla="*/ 4163455 w 5415310"/>
              <a:gd name="connsiteY3" fmla="*/ 0 h 1660037"/>
              <a:gd name="connsiteX4" fmla="*/ 5415310 w 5415310"/>
              <a:gd name="connsiteY4" fmla="*/ 0 h 1660037"/>
              <a:gd name="connsiteX5" fmla="*/ 5415310 w 5415310"/>
              <a:gd name="connsiteY5" fmla="*/ 1660037 h 1660037"/>
              <a:gd name="connsiteX6" fmla="*/ 0 w 5415310"/>
              <a:gd name="connsiteY6" fmla="*/ 1660037 h 1660037"/>
              <a:gd name="connsiteX7" fmla="*/ 35 w 5415310"/>
              <a:gd name="connsiteY7" fmla="*/ 1259973 h 1660037"/>
              <a:gd name="connsiteX8" fmla="*/ 1238164 w 5415310"/>
              <a:gd name="connsiteY8" fmla="*/ 0 h 16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5310" h="1660037">
                <a:moveTo>
                  <a:pt x="1238164" y="0"/>
                </a:moveTo>
                <a:lnTo>
                  <a:pt x="2095577" y="459"/>
                </a:lnTo>
                <a:lnTo>
                  <a:pt x="4163455" y="459"/>
                </a:lnTo>
                <a:lnTo>
                  <a:pt x="4163455" y="0"/>
                </a:lnTo>
                <a:lnTo>
                  <a:pt x="5415310" y="0"/>
                </a:lnTo>
                <a:lnTo>
                  <a:pt x="5415310" y="1660037"/>
                </a:lnTo>
                <a:lnTo>
                  <a:pt x="0" y="1660037"/>
                </a:lnTo>
                <a:lnTo>
                  <a:pt x="35" y="1259973"/>
                </a:lnTo>
                <a:cubicBezTo>
                  <a:pt x="25562" y="472033"/>
                  <a:pt x="644516" y="23037"/>
                  <a:pt x="1238164" y="0"/>
                </a:cubicBezTo>
                <a:close/>
              </a:path>
            </a:pathLst>
          </a:custGeom>
          <a:effectLst>
            <a:outerShdw blurRad="254000" dist="1651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2" name="Title 10">
            <a:extLst>
              <a:ext uri="{FF2B5EF4-FFF2-40B4-BE49-F238E27FC236}">
                <a16:creationId xmlns:a16="http://schemas.microsoft.com/office/drawing/2014/main" id="{3D13E1F3-45FC-75B9-4DA1-2E1485658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C6A723D-CCDC-5100-B159-370C688A7D56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2DE9898-87E5-6C1F-B815-2843E74225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0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BB997-DED6-0441-BC7C-151BBB09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90133"/>
            <a:ext cx="6399212" cy="44856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247F7-D1D6-E346-A30C-99B3C1201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690133"/>
            <a:ext cx="3932237" cy="313932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DC6613-7B67-1E49-B7FA-09974105A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BC130E2-EEF8-28BD-181F-D2FCED02F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5" name="Title 10">
            <a:extLst>
              <a:ext uri="{FF2B5EF4-FFF2-40B4-BE49-F238E27FC236}">
                <a16:creationId xmlns:a16="http://schemas.microsoft.com/office/drawing/2014/main" id="{FB83E7EA-26EF-DBCB-D08C-07893570C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D8E80B-EA62-37A7-0F9B-B6F6ACCDDBC8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3E1CCC8-219D-6C1C-828A-0FD9725EF9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6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88BD8-569A-1942-B91E-E010EB464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690133"/>
            <a:ext cx="3932237" cy="313932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48D2367-F7FB-DCFE-8C37-6BD5D90803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960952" y="1690133"/>
            <a:ext cx="5621448" cy="4031555"/>
          </a:xfrm>
          <a:custGeom>
            <a:avLst/>
            <a:gdLst>
              <a:gd name="connsiteX0" fmla="*/ 4685689 w 6170614"/>
              <a:gd name="connsiteY0" fmla="*/ 0 h 4425402"/>
              <a:gd name="connsiteX1" fmla="*/ 1867126 w 6170614"/>
              <a:gd name="connsiteY1" fmla="*/ 1509 h 4425402"/>
              <a:gd name="connsiteX2" fmla="*/ 1867126 w 6170614"/>
              <a:gd name="connsiteY2" fmla="*/ 1191 h 4425402"/>
              <a:gd name="connsiteX3" fmla="*/ 0 w 6170614"/>
              <a:gd name="connsiteY3" fmla="*/ 1191 h 4425402"/>
              <a:gd name="connsiteX4" fmla="*/ 0 w 6170614"/>
              <a:gd name="connsiteY4" fmla="*/ 1384802 h 4425402"/>
              <a:gd name="connsiteX5" fmla="*/ 0 w 6170614"/>
              <a:gd name="connsiteY5" fmla="*/ 3120961 h 4425402"/>
              <a:gd name="connsiteX6" fmla="*/ 0 w 6170614"/>
              <a:gd name="connsiteY6" fmla="*/ 3732182 h 4425402"/>
              <a:gd name="connsiteX7" fmla="*/ 0 w 6170614"/>
              <a:gd name="connsiteY7" fmla="*/ 4042281 h 4425402"/>
              <a:gd name="connsiteX8" fmla="*/ 0 w 6170614"/>
              <a:gd name="connsiteY8" fmla="*/ 4425402 h 4425402"/>
              <a:gd name="connsiteX9" fmla="*/ 1867126 w 6170614"/>
              <a:gd name="connsiteY9" fmla="*/ 4425402 h 4425402"/>
              <a:gd name="connsiteX10" fmla="*/ 6170614 w 6170614"/>
              <a:gd name="connsiteY10" fmla="*/ 4425402 h 4425402"/>
              <a:gd name="connsiteX11" fmla="*/ 6170614 w 6170614"/>
              <a:gd name="connsiteY11" fmla="*/ 4369133 h 4425402"/>
              <a:gd name="connsiteX12" fmla="*/ 6170614 w 6170614"/>
              <a:gd name="connsiteY12" fmla="*/ 4042281 h 4425402"/>
              <a:gd name="connsiteX13" fmla="*/ 6170614 w 6170614"/>
              <a:gd name="connsiteY13" fmla="*/ 3967497 h 4425402"/>
              <a:gd name="connsiteX14" fmla="*/ 6170614 w 6170614"/>
              <a:gd name="connsiteY14" fmla="*/ 3732182 h 4425402"/>
              <a:gd name="connsiteX15" fmla="*/ 6170614 w 6170614"/>
              <a:gd name="connsiteY15" fmla="*/ 3120961 h 4425402"/>
              <a:gd name="connsiteX16" fmla="*/ 6170540 w 6170614"/>
              <a:gd name="connsiteY16" fmla="*/ 3120961 h 4425402"/>
              <a:gd name="connsiteX17" fmla="*/ 6170399 w 6170614"/>
              <a:gd name="connsiteY17" fmla="*/ 1510903 h 4425402"/>
              <a:gd name="connsiteX18" fmla="*/ 4685689 w 6170614"/>
              <a:gd name="connsiteY18" fmla="*/ 0 h 442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70614" h="4425402">
                <a:moveTo>
                  <a:pt x="4685689" y="0"/>
                </a:moveTo>
                <a:lnTo>
                  <a:pt x="1867126" y="1509"/>
                </a:lnTo>
                <a:lnTo>
                  <a:pt x="1867126" y="1191"/>
                </a:lnTo>
                <a:lnTo>
                  <a:pt x="0" y="1191"/>
                </a:lnTo>
                <a:lnTo>
                  <a:pt x="0" y="1384802"/>
                </a:lnTo>
                <a:lnTo>
                  <a:pt x="0" y="3120961"/>
                </a:lnTo>
                <a:lnTo>
                  <a:pt x="0" y="3732182"/>
                </a:lnTo>
                <a:lnTo>
                  <a:pt x="0" y="4042281"/>
                </a:lnTo>
                <a:lnTo>
                  <a:pt x="0" y="4425402"/>
                </a:lnTo>
                <a:lnTo>
                  <a:pt x="1867126" y="4425402"/>
                </a:lnTo>
                <a:lnTo>
                  <a:pt x="6170614" y="4425402"/>
                </a:lnTo>
                <a:lnTo>
                  <a:pt x="6170614" y="4369133"/>
                </a:lnTo>
                <a:lnTo>
                  <a:pt x="6170614" y="4042281"/>
                </a:lnTo>
                <a:lnTo>
                  <a:pt x="6170614" y="3967497"/>
                </a:lnTo>
                <a:lnTo>
                  <a:pt x="6170614" y="3732182"/>
                </a:lnTo>
                <a:lnTo>
                  <a:pt x="6170614" y="3120961"/>
                </a:lnTo>
                <a:lnTo>
                  <a:pt x="6170540" y="3120961"/>
                </a:lnTo>
                <a:lnTo>
                  <a:pt x="6170399" y="1510903"/>
                </a:lnTo>
                <a:cubicBezTo>
                  <a:pt x="6139788" y="566040"/>
                  <a:pt x="5397566" y="27625"/>
                  <a:pt x="46856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3059DDD3-7AAD-484C-9D10-DFAAA4B12FC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960952" y="5912303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Description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7C86A5E-7786-5D40-9A35-08927599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670685FD-5965-656B-6581-0609E52446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26" name="Title 10">
            <a:extLst>
              <a:ext uri="{FF2B5EF4-FFF2-40B4-BE49-F238E27FC236}">
                <a16:creationId xmlns:a16="http://schemas.microsoft.com/office/drawing/2014/main" id="{7CC16268-AE81-ACCF-01B3-4E7E49F2D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AF90FC43-A897-B0A6-06FB-320AE5782831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E7E47EA-5709-9692-648E-CBF244DACB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91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75758-DFBE-1249-9D9F-215466ECA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00805" y="1690132"/>
            <a:ext cx="2081595" cy="4485695"/>
          </a:xfrm>
        </p:spPr>
        <p:txBody>
          <a:bodyPr vert="eaVert"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7449A9-856C-DE4D-8D7E-554D1956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1F2C2201-B2B8-DDC5-A8BA-7F9FD09C1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B5DDE34B-3863-4C16-F479-F792E5456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B1B1EA6-BE88-9516-0AE4-D0461B28165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4F055FE-D680-674D-41B1-29B79D1849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17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4404A0-DB00-5B46-93A5-A9D843F6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3" y="6263126"/>
            <a:ext cx="549166" cy="365125"/>
          </a:xfrm>
        </p:spPr>
        <p:txBody>
          <a:bodyPr/>
          <a:lstStyle>
            <a:lvl1pPr>
              <a:defRPr sz="1100"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D71C59-4070-1037-E7B6-AEF96480D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14" name="Title 10">
            <a:extLst>
              <a:ext uri="{FF2B5EF4-FFF2-40B4-BE49-F238E27FC236}">
                <a16:creationId xmlns:a16="http://schemas.microsoft.com/office/drawing/2014/main" id="{0A9F1C22-1874-4B1B-850D-9FADB9366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rgbClr val="0968B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85DDDE1-A46A-269A-1C43-4F1D017CB28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186EEC1A-A8EB-CF66-9813-A9977F387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6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56B2-7295-AE47-A81A-E3020794A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10515600" cy="369332"/>
          </a:xfrm>
        </p:spPr>
        <p:txBody>
          <a:bodyPr anchor="t">
            <a:spAutoFit/>
          </a:bodyPr>
          <a:lstStyle>
            <a:lvl1pPr>
              <a:defRPr sz="2000">
                <a:solidFill>
                  <a:srgbClr val="0968B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FA20-8E70-6142-9A06-D80F7B34A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836"/>
            <a:ext cx="5404945" cy="1650708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0B6-0AFD-5E4A-BB1E-ECADAC8F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63126"/>
            <a:ext cx="27432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9BDA-ADEE-8B49-A3ED-3126C341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263126"/>
            <a:ext cx="2669628" cy="365125"/>
          </a:xfrm>
        </p:spPr>
        <p:txBody>
          <a:bodyPr/>
          <a:lstStyle>
            <a:lvl1pPr algn="r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A54DC-9516-AD45-8F4E-1145A54C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8704" y="6163909"/>
            <a:ext cx="549166" cy="365125"/>
          </a:xfrm>
        </p:spPr>
        <p:txBody>
          <a:bodyPr/>
          <a:lstStyle>
            <a:lvl1pPr>
              <a:defRPr b="1"/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4CE352D8-40B7-8044-AA9C-3FB81937AE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25563" cy="132556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26D1E05-2A65-C243-A722-72F59B26B0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492" y="5883714"/>
            <a:ext cx="858944" cy="85894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BA6063-1401-BA4C-BFE6-941BBDD379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842125" y="1608138"/>
            <a:ext cx="4511676" cy="3965575"/>
          </a:xfrm>
          <a:prstGeom prst="round1Rect">
            <a:avLst>
              <a:gd name="adj" fmla="val 27836"/>
            </a:avLst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59C5584-7754-5C41-8C33-D5E911A161F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842125" y="5726142"/>
            <a:ext cx="2743200" cy="2635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Description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81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9E9D03-51E4-0441-8F0E-9963612520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4243" y="2948869"/>
            <a:ext cx="8630830" cy="480131"/>
          </a:xfrm>
        </p:spPr>
        <p:txBody>
          <a:bodyPr wrap="square" anchor="b">
            <a:spAutoFit/>
          </a:bodyPr>
          <a:lstStyle>
            <a:lvl1pPr algn="l">
              <a:defRPr sz="28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CHAPTER DIVIDER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C18B265-9B92-D848-ACCE-89900A062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243" y="3783531"/>
            <a:ext cx="8630830" cy="3139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5C82D-F63E-7F44-8023-805C363361C1}"/>
              </a:ext>
            </a:extLst>
          </p:cNvPr>
          <p:cNvCxnSpPr>
            <a:cxnSpLocks/>
          </p:cNvCxnSpPr>
          <p:nvPr userDrawn="1"/>
        </p:nvCxnSpPr>
        <p:spPr>
          <a:xfrm>
            <a:off x="864243" y="3571876"/>
            <a:ext cx="8630830" cy="0"/>
          </a:xfrm>
          <a:prstGeom prst="line">
            <a:avLst/>
          </a:prstGeom>
          <a:ln w="22225">
            <a:solidFill>
              <a:srgbClr val="0968B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2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9E9D03-51E4-0441-8F0E-9963612520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4243" y="2830294"/>
            <a:ext cx="8630830" cy="646331"/>
          </a:xfrm>
        </p:spPr>
        <p:txBody>
          <a:bodyPr wrap="square" lIns="0" rIns="0" anchor="b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CHAPTER DIVIDER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C18B265-9B92-D848-ACCE-89900A062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243" y="3783531"/>
            <a:ext cx="8630830" cy="400110"/>
          </a:xfrm>
        </p:spPr>
        <p:txBody>
          <a:bodyPr wrap="square" lIns="0" rIns="0" anchor="t">
            <a:spAutoFit/>
          </a:bodyPr>
          <a:lstStyle>
            <a:lvl1pPr marL="0" indent="0" algn="l">
              <a:buNone/>
              <a:defRPr sz="2000" b="0" i="0">
                <a:solidFill>
                  <a:schemeClr val="accent2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5C82D-F63E-7F44-8023-805C363361C1}"/>
              </a:ext>
            </a:extLst>
          </p:cNvPr>
          <p:cNvCxnSpPr>
            <a:cxnSpLocks/>
          </p:cNvCxnSpPr>
          <p:nvPr/>
        </p:nvCxnSpPr>
        <p:spPr>
          <a:xfrm>
            <a:off x="864243" y="3571876"/>
            <a:ext cx="8630830" cy="0"/>
          </a:xfrm>
          <a:prstGeom prst="line">
            <a:avLst/>
          </a:prstGeom>
          <a:ln w="22225">
            <a:solidFill>
              <a:srgbClr val="0968B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8FE82316-EB1F-96DA-FBE3-94D3E05D2F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5568833A-ED7B-449B-3BCA-3F386721CA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9E9D03-51E4-0441-8F0E-9963612520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82410" y="2830294"/>
            <a:ext cx="8630830" cy="646331"/>
          </a:xfrm>
        </p:spPr>
        <p:txBody>
          <a:bodyPr wrap="square" lIns="0" rIns="0" anchor="b">
            <a:spAutoFit/>
          </a:bodyPr>
          <a:lstStyle>
            <a:lvl1pPr algn="r">
              <a:defRPr sz="3600">
                <a:solidFill>
                  <a:schemeClr val="bg1"/>
                </a:solidFill>
                <a:latin typeface="CONTHRAX HEAVY" panose="020B0907020201080204" pitchFamily="34" charset="0"/>
              </a:defRPr>
            </a:lvl1pPr>
          </a:lstStyle>
          <a:p>
            <a:r>
              <a:rPr lang="en-US"/>
              <a:t>CHAPTER DIVIDER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C18B265-9B92-D848-ACCE-89900A062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2410" y="3783531"/>
            <a:ext cx="8630830" cy="400110"/>
          </a:xfrm>
        </p:spPr>
        <p:txBody>
          <a:bodyPr wrap="square" lIns="0" rIns="0" anchor="t">
            <a:spAutoFit/>
          </a:bodyPr>
          <a:lstStyle>
            <a:lvl1pPr marL="0" indent="0" algn="r">
              <a:buNone/>
              <a:defRPr sz="2000" b="0" i="0">
                <a:solidFill>
                  <a:schemeClr val="accent2"/>
                </a:solidFill>
                <a:latin typeface="GOTHAM-MEDIUM" panose="0200050405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55A30732-AAFE-641D-3BE8-7F59BEB14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8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F618-25E7-F84C-8F27-6DDB762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15FF75EF-FCD7-9346-9407-B581F73E5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5541016" y="-1862591"/>
            <a:ext cx="627864" cy="9637891"/>
          </a:xfrm>
        </p:spPr>
        <p:txBody>
          <a:bodyPr vert="eaVert" wrap="square">
            <a:sp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GOTHAM-BOOK" panose="02000504050000020004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Conthrax Sb" panose="020B070702020108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Conthrax Sb" panose="020B070702020108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Conthrax Sb" panose="020B070702020108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Conthrax Sb" panose="020B070702020108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10AB182-0021-2C74-7DCB-9065B3AD4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pic>
        <p:nvPicPr>
          <p:cNvPr id="12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40CB29AF-9610-3E74-C682-1AE25ABE6C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8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" descr="Shape, circle&#10;&#10;Description automatically generated">
            <a:extLst>
              <a:ext uri="{FF2B5EF4-FFF2-40B4-BE49-F238E27FC236}">
                <a16:creationId xmlns:a16="http://schemas.microsoft.com/office/drawing/2014/main" id="{6CBC1D54-AD2E-ACE1-9871-3731FB894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32485" cy="11336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F618-25E7-F84C-8F27-6DDB762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10AB182-0021-2C74-7DCB-9065B3AD4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92B9806B-DA07-7212-9F1A-6E37C01E6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468F1E-0D20-BD19-A0AB-CFECC5251A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1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6F618-25E7-F84C-8F27-6DDB762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59C6C06-AE23-5E4F-9A17-3EC4411F2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10AB182-0021-2C74-7DCB-9065B3AD4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" y="6102788"/>
            <a:ext cx="685800" cy="685800"/>
          </a:xfrm>
          <a:prstGeom prst="rect">
            <a:avLst/>
          </a:prstGeom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92B9806B-DA07-7212-9F1A-6E37C01E6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7941"/>
            <a:ext cx="10972800" cy="550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VN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468F1E-0D20-BD19-A0AB-CFECC5251A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1022037"/>
            <a:ext cx="10972800" cy="369332"/>
          </a:xfrm>
        </p:spPr>
        <p:txBody>
          <a:bodyPr anchor="t">
            <a:spAutoFit/>
          </a:bodyPr>
          <a:lstStyle>
            <a:lvl1pPr marL="0" indent="0" algn="l">
              <a:buNone/>
              <a:defRPr sz="2000" b="1" i="0">
                <a:solidFill>
                  <a:schemeClr val="accent2"/>
                </a:solidFill>
                <a:latin typeface="Gotham" pitchFamily="50" charset="0"/>
                <a:cs typeface="Gotha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8AF955C2-9164-202A-18B7-AEF8843949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65" cy="11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6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F2CE-1BCB-7645-AD51-501C44A4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7942"/>
            <a:ext cx="10972800" cy="550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EF55A-6C83-3A47-B573-374DB198E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2944"/>
            <a:ext cx="10972800" cy="4494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45679-0664-274E-9932-959833CF4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91B5E-FA47-3D46-BDD6-7F446FECA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5014-442E-BC4E-A5AA-1EF0AD92B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A5DA3C-575A-CF42-BD85-E3A94EE6EC19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FB9615-547D-0134-E92A-42B1FD682DA4}"/>
              </a:ext>
            </a:extLst>
          </p:cNvPr>
          <p:cNvGrpSpPr/>
          <p:nvPr userDrawn="1"/>
        </p:nvGrpSpPr>
        <p:grpSpPr>
          <a:xfrm>
            <a:off x="699540" y="6972300"/>
            <a:ext cx="10808716" cy="365125"/>
            <a:chOff x="609600" y="6981825"/>
            <a:chExt cx="10972800" cy="98107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3D8BFB5-8617-CE0A-37AF-D8BA1C6BF7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6981825"/>
              <a:ext cx="0" cy="98107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A0B4A36-4DBF-3662-2B39-50CD06397F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82400" y="6981825"/>
              <a:ext cx="0" cy="98107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A91825-1EF4-0EC5-C741-3D9594377F88}"/>
              </a:ext>
            </a:extLst>
          </p:cNvPr>
          <p:cNvGrpSpPr/>
          <p:nvPr userDrawn="1"/>
        </p:nvGrpSpPr>
        <p:grpSpPr>
          <a:xfrm>
            <a:off x="699539" y="-569060"/>
            <a:ext cx="10808717" cy="522407"/>
            <a:chOff x="609599" y="-597635"/>
            <a:chExt cx="10972801" cy="52240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597F2DE-00DB-0AF2-E932-F946BAF2CB3D}"/>
                </a:ext>
              </a:extLst>
            </p:cNvPr>
            <p:cNvGrpSpPr/>
            <p:nvPr userDrawn="1"/>
          </p:nvGrpSpPr>
          <p:grpSpPr>
            <a:xfrm>
              <a:off x="609600" y="-597635"/>
              <a:ext cx="10972800" cy="473810"/>
              <a:chOff x="609600" y="-1104900"/>
              <a:chExt cx="10972800" cy="981075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7D7052E-2235-9709-3D6B-716128B58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9600" y="-1104900"/>
                <a:ext cx="0" cy="981075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1C0C72F-3D01-8021-195C-5667882187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582400" y="-1104900"/>
                <a:ext cx="0" cy="981075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F918F0-1DF3-5FEF-A7B4-792B6F99BCB8}"/>
                </a:ext>
              </a:extLst>
            </p:cNvPr>
            <p:cNvSpPr txBox="1"/>
            <p:nvPr userDrawn="1"/>
          </p:nvSpPr>
          <p:spPr>
            <a:xfrm>
              <a:off x="609599" y="-306060"/>
              <a:ext cx="971550" cy="2308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left margin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C0CFB4-6DF0-5300-4DA0-673D02B99FF5}"/>
                </a:ext>
              </a:extLst>
            </p:cNvPr>
            <p:cNvSpPr txBox="1"/>
            <p:nvPr userDrawn="1"/>
          </p:nvSpPr>
          <p:spPr>
            <a:xfrm>
              <a:off x="10496567" y="-306060"/>
              <a:ext cx="1085833" cy="2308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right margin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40209D-9C2A-90B9-B753-D2835EBF07BF}"/>
              </a:ext>
            </a:extLst>
          </p:cNvPr>
          <p:cNvGrpSpPr/>
          <p:nvPr userDrawn="1"/>
        </p:nvGrpSpPr>
        <p:grpSpPr>
          <a:xfrm>
            <a:off x="-1366160" y="296594"/>
            <a:ext cx="1285877" cy="5898401"/>
            <a:chOff x="-1366160" y="163244"/>
            <a:chExt cx="1285877" cy="589840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6F6FE0-5AB2-665B-5B8B-D139819E960E}"/>
                </a:ext>
              </a:extLst>
            </p:cNvPr>
            <p:cNvSpPr txBox="1"/>
            <p:nvPr userDrawn="1"/>
          </p:nvSpPr>
          <p:spPr>
            <a:xfrm>
              <a:off x="-1169233" y="1313221"/>
              <a:ext cx="1088950" cy="3693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content </a:t>
              </a:r>
              <a:b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top margin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64744-F69F-6F5E-329B-C093DAC8748B}"/>
                </a:ext>
              </a:extLst>
            </p:cNvPr>
            <p:cNvSpPr txBox="1"/>
            <p:nvPr userDrawn="1"/>
          </p:nvSpPr>
          <p:spPr>
            <a:xfrm>
              <a:off x="-1366159" y="163244"/>
              <a:ext cx="1285875" cy="3693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header </a:t>
              </a:r>
              <a:b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top margin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E02AB4-15B6-0144-71F8-196C3175D43C}"/>
                </a:ext>
              </a:extLst>
            </p:cNvPr>
            <p:cNvSpPr txBox="1"/>
            <p:nvPr userDrawn="1"/>
          </p:nvSpPr>
          <p:spPr>
            <a:xfrm>
              <a:off x="-1366158" y="5682909"/>
              <a:ext cx="1285875" cy="3693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content </a:t>
              </a:r>
              <a:b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bottom margin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552B814-6DFD-BA31-C445-658190D42BD0}"/>
                </a:ext>
              </a:extLst>
            </p:cNvPr>
            <p:cNvGrpSpPr/>
            <p:nvPr userDrawn="1"/>
          </p:nvGrpSpPr>
          <p:grpSpPr>
            <a:xfrm>
              <a:off x="-1259176" y="527942"/>
              <a:ext cx="1088952" cy="5533703"/>
              <a:chOff x="-1358039" y="527942"/>
              <a:chExt cx="1187815" cy="553370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DDD1221-8437-4E34-98E0-062C419BC728}"/>
                  </a:ext>
                </a:extLst>
              </p:cNvPr>
              <p:cNvGrpSpPr/>
              <p:nvPr userDrawn="1"/>
            </p:nvGrpSpPr>
            <p:grpSpPr>
              <a:xfrm>
                <a:off x="-1358037" y="527942"/>
                <a:ext cx="1187813" cy="5533703"/>
                <a:chOff x="-1439054" y="527942"/>
                <a:chExt cx="1187813" cy="5533703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FCEFAB0E-ECB6-4B50-2B86-8C9DA860F8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-845147" y="-65965"/>
                  <a:ext cx="0" cy="1187813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0DB30A3-6D0F-C188-9903-F41AA71F380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-845147" y="5467738"/>
                  <a:ext cx="0" cy="1187813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43FDA49-D1EB-2E71-F00D-02853E2AEC7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-845147" y="1089038"/>
                  <a:ext cx="0" cy="1187813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B0822B6-8D6A-6413-A52E-D03F7EB39A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-764132" y="413142"/>
                <a:ext cx="0" cy="118781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37E115-DC93-A1B9-396D-A29271798E23}"/>
                </a:ext>
              </a:extLst>
            </p:cNvPr>
            <p:cNvSpPr txBox="1"/>
            <p:nvPr userDrawn="1"/>
          </p:nvSpPr>
          <p:spPr>
            <a:xfrm>
              <a:off x="-1366160" y="638336"/>
              <a:ext cx="1285875" cy="369332"/>
            </a:xfrm>
            <a:prstGeom prst="rect">
              <a:avLst/>
            </a:prstGeom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tagline </a:t>
              </a:r>
              <a:b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n-US" sz="900" b="0" i="1" dirty="0">
                  <a:solidFill>
                    <a:schemeClr val="accent3"/>
                  </a:solidFill>
                  <a:latin typeface="Gotham" pitchFamily="50" charset="0"/>
                  <a:cs typeface="Gotham" pitchFamily="50" charset="0"/>
                </a:rPr>
                <a:t>top margin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9C6009-5965-1CAF-3806-EBA49EE6244D}"/>
              </a:ext>
            </a:extLst>
          </p:cNvPr>
          <p:cNvGrpSpPr/>
          <p:nvPr userDrawn="1"/>
        </p:nvGrpSpPr>
        <p:grpSpPr>
          <a:xfrm>
            <a:off x="12225340" y="661292"/>
            <a:ext cx="642936" cy="5517213"/>
            <a:chOff x="12387265" y="527942"/>
            <a:chExt cx="642936" cy="551721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BF2595B-5EE7-5ED6-2170-CC98F67F23D9}"/>
                </a:ext>
              </a:extLst>
            </p:cNvPr>
            <p:cNvGrpSpPr/>
            <p:nvPr userDrawn="1"/>
          </p:nvGrpSpPr>
          <p:grpSpPr>
            <a:xfrm>
              <a:off x="12387265" y="527942"/>
              <a:ext cx="642936" cy="5517213"/>
              <a:chOff x="12387264" y="527942"/>
              <a:chExt cx="981075" cy="5517213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F745D7D-A719-0C6C-C706-6086DF142E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12877802" y="37404"/>
                <a:ext cx="0" cy="981075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2A060B2-FADA-175D-6372-8A7E54C03B1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12877801" y="5554618"/>
                <a:ext cx="0" cy="981073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982C804-13C5-B92E-44EB-33A83D599C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12877802" y="1192407"/>
                <a:ext cx="0" cy="981075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CD141C-AA32-FB52-8BF9-AC28093EC7C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12708733" y="685579"/>
              <a:ext cx="0" cy="642936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906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GB" sz="2800" kern="1200">
          <a:solidFill>
            <a:schemeClr val="bg1"/>
          </a:solidFill>
          <a:latin typeface="Conthrax Heavy" panose="020B090702020108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GOTHAM-BOOK" panose="0200050405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2CC6F6-E4D3-E0E7-5F5F-D2A92A775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572" y="1616746"/>
            <a:ext cx="5626817" cy="2075666"/>
          </a:xfrm>
        </p:spPr>
        <p:txBody>
          <a:bodyPr/>
          <a:lstStyle/>
          <a:p>
            <a:pPr>
              <a:spcBef>
                <a:spcPct val="0"/>
              </a:spcBef>
              <a:buClrTx/>
              <a:tabLst>
                <a:tab pos="1371600" algn="l"/>
              </a:tabLst>
              <a:defRPr/>
            </a:pPr>
            <a:r>
              <a:rPr lang="en-US" sz="1200" dirty="0">
                <a:ln w="50800"/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Project Name:</a:t>
            </a:r>
            <a:r>
              <a:rPr lang="en-US" sz="1200" b="1" dirty="0">
                <a:solidFill>
                  <a:srgbClr val="005FAA"/>
                </a:solidFill>
                <a:latin typeface="GOTHAM-BOOK" pitchFamily="50" charset="0"/>
                <a:cs typeface="GOTHAM-BOOK" pitchFamily="50" charset="0"/>
              </a:rPr>
              <a:t>	</a:t>
            </a:r>
            <a:r>
              <a:rPr lang="en-US" sz="1200" dirty="0">
                <a:ln w="50800"/>
                <a:solidFill>
                  <a:srgbClr val="1D1D1B"/>
                </a:solidFill>
                <a:latin typeface="GOTHAM-BOOK" pitchFamily="50" charset="0"/>
              </a:rPr>
              <a:t>09J110016 Shapoorji FPSO</a:t>
            </a:r>
          </a:p>
          <a:p>
            <a:pPr>
              <a:spcBef>
                <a:spcPct val="0"/>
              </a:spcBef>
              <a:buClrTx/>
              <a:tabLst>
                <a:tab pos="1371600" algn="l"/>
              </a:tabLst>
              <a:defRPr/>
            </a:pPr>
            <a:r>
              <a:rPr lang="en-US" sz="1200" dirty="0">
                <a:ln w="50800"/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EPC:</a:t>
            </a:r>
            <a:r>
              <a:rPr lang="en-US" sz="1200" dirty="0">
                <a:ln w="50800"/>
                <a:solidFill>
                  <a:srgbClr val="1D1D1B"/>
                </a:solidFill>
                <a:latin typeface="GOTHAM-BOOK" pitchFamily="50" charset="0"/>
              </a:rPr>
              <a:t>	EPC: Armada Madura EPC Ltd C/O Sembcorp Marine 	Rigs &amp; Floaters Pte Ltd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71600" algn="l"/>
              </a:tabLst>
              <a:defRPr/>
            </a:pPr>
            <a:r>
              <a:rPr lang="en-US" sz="1200" dirty="0">
                <a:ln w="50800"/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Cargo:</a:t>
            </a:r>
            <a:r>
              <a:rPr kumimoji="0" lang="en-US" sz="1200" b="0" i="0" u="none" strike="noStrike" kern="1200" cap="none" spc="0" normalizeH="0" baseline="0" noProof="0" dirty="0">
                <a:ln w="50800"/>
                <a:solidFill>
                  <a:srgbClr val="1D1D1B"/>
                </a:solidFill>
                <a:effectLst/>
                <a:uLnTx/>
                <a:uFillTx/>
                <a:latin typeface="GOTHAM-BOOK" pitchFamily="50" charset="0"/>
                <a:cs typeface="GOTHAM-BOOK" pitchFamily="50" charset="0"/>
              </a:rPr>
              <a:t>	4 X HP SEPARATORS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71600" algn="l"/>
              </a:tabLst>
              <a:defRPr/>
            </a:pPr>
            <a:r>
              <a:rPr lang="en-US" sz="1200" dirty="0">
                <a:ln w="50800"/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 w="50800"/>
                <a:solidFill>
                  <a:srgbClr val="1D1D1B"/>
                </a:solidFill>
                <a:effectLst/>
                <a:uLnTx/>
                <a:uFillTx/>
                <a:latin typeface="GOTHAM-BOOK" pitchFamily="50" charset="0"/>
                <a:cs typeface="GOTHAM-BOOK" pitchFamily="50" charset="0"/>
              </a:rPr>
              <a:t>4 bare units / 223,250.00 kgs / 1,141.471 CBM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71600" algn="l"/>
              </a:tabLst>
              <a:defRPr/>
            </a:pPr>
            <a:r>
              <a:rPr lang="en-US" sz="1200" dirty="0">
                <a:ln w="50800"/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Shipper:</a:t>
            </a:r>
            <a:r>
              <a:rPr kumimoji="0" lang="en-US" sz="1200" b="0" i="0" u="none" strike="noStrike" kern="1200" cap="none" spc="0" normalizeH="0" baseline="0" noProof="0" dirty="0">
                <a:ln w="50800"/>
                <a:solidFill>
                  <a:srgbClr val="1D1D1B"/>
                </a:solidFill>
                <a:effectLst/>
                <a:uLnTx/>
                <a:uFillTx/>
                <a:latin typeface="GOTHAM-BOOK" pitchFamily="50" charset="0"/>
                <a:cs typeface="GOTHAM-BOOK" pitchFamily="50" charset="0"/>
              </a:rPr>
              <a:t>	</a:t>
            </a:r>
            <a:r>
              <a:rPr kumimoji="0" lang="en-US" sz="1200" b="0" i="0" u="none" strike="noStrike" kern="1200" cap="none" spc="0" normalizeH="0" baseline="0" noProof="0" dirty="0" err="1">
                <a:ln w="50800"/>
                <a:solidFill>
                  <a:srgbClr val="1D1D1B"/>
                </a:solidFill>
                <a:effectLst/>
                <a:uLnTx/>
                <a:uFillTx/>
                <a:latin typeface="GOTHAM-BOOK" pitchFamily="50" charset="0"/>
                <a:cs typeface="GOTHAM-BOOK" pitchFamily="50" charset="0"/>
              </a:rPr>
              <a:t>Jord</a:t>
            </a:r>
            <a:r>
              <a:rPr kumimoji="0" lang="en-US" sz="1200" b="0" i="0" u="none" strike="noStrike" kern="1200" cap="none" spc="0" normalizeH="0" baseline="0" noProof="0" dirty="0">
                <a:ln w="50800"/>
                <a:solidFill>
                  <a:srgbClr val="1D1D1B"/>
                </a:solidFill>
                <a:effectLst/>
                <a:uLnTx/>
                <a:uFillTx/>
                <a:latin typeface="GOTHAM-BOOK" pitchFamily="50" charset="0"/>
                <a:cs typeface="GOTHAM-BOOK" pitchFamily="50" charset="0"/>
              </a:rPr>
              <a:t> BV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71600" algn="l"/>
              </a:tabLst>
              <a:defRPr/>
            </a:pPr>
            <a:r>
              <a:rPr kumimoji="0" lang="en-US" sz="1200" u="none" strike="noStrike" kern="1200" cap="none" spc="0" normalizeH="0" baseline="0" noProof="0" dirty="0">
                <a:ln w="50800"/>
                <a:solidFill>
                  <a:srgbClr val="005FAA"/>
                </a:solidFill>
                <a:effectLst/>
                <a:uLnTx/>
                <a:uFillTx/>
                <a:latin typeface="Gotham Medium" pitchFamily="2" charset="0"/>
                <a:cs typeface="Gotham Medium" pitchFamily="2" charset="0"/>
              </a:rPr>
              <a:t>Destination:</a:t>
            </a:r>
            <a:r>
              <a:rPr kumimoji="0" lang="en-US" sz="1200" b="1" i="0" u="none" strike="noStrike" kern="1200" cap="none" spc="0" normalizeH="0" baseline="0" noProof="0" dirty="0">
                <a:ln w="50800"/>
                <a:solidFill>
                  <a:srgbClr val="005FAA"/>
                </a:solidFill>
                <a:effectLst/>
                <a:uLnTx/>
                <a:uFillTx/>
                <a:latin typeface="GOTHAM-BOOK" pitchFamily="50" charset="0"/>
                <a:cs typeface="GOTHAM-BOOK" pitchFamily="50" charset="0"/>
              </a:rPr>
              <a:t>	</a:t>
            </a:r>
            <a:r>
              <a:rPr lang="en-US" sz="1200" dirty="0">
                <a:solidFill>
                  <a:srgbClr val="1D1D1B"/>
                </a:solidFill>
                <a:latin typeface="GOTHAM-BOOK" pitchFamily="50" charset="0"/>
              </a:rPr>
              <a:t>TBY, Tuas yard Seatrium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71600" algn="l"/>
              </a:tabLst>
              <a:defRPr/>
            </a:pPr>
            <a:r>
              <a:rPr lang="en-US" sz="1200" dirty="0">
                <a:ln w="50800"/>
                <a:solidFill>
                  <a:srgbClr val="005FAA"/>
                </a:solidFill>
                <a:latin typeface="Gotham Medium" pitchFamily="2" charset="0"/>
                <a:cs typeface="Gotham Medium" pitchFamily="2" charset="0"/>
              </a:rPr>
              <a:t>Consignee:</a:t>
            </a:r>
            <a:r>
              <a:rPr lang="en-US" sz="1200" dirty="0">
                <a:solidFill>
                  <a:srgbClr val="1D1D1B"/>
                </a:solidFill>
                <a:latin typeface="GOTHAM-BOOK" pitchFamily="50" charset="0"/>
              </a:rPr>
              <a:t>	Seatrium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71600" algn="l"/>
              </a:tabLst>
              <a:defRPr/>
            </a:pPr>
            <a:endParaRPr kumimoji="0" lang="en-US" sz="1200" b="1" i="0" u="none" strike="noStrike" kern="1200" cap="none" spc="0" normalizeH="0" baseline="0" noProof="0" dirty="0">
              <a:ln w="50800"/>
              <a:solidFill>
                <a:srgbClr val="005FAA"/>
              </a:solidFill>
              <a:effectLst/>
              <a:uLnTx/>
              <a:uFillTx/>
              <a:latin typeface="Gotham" pitchFamily="2" charset="0"/>
              <a:cs typeface="Gotha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71600" algn="l"/>
              </a:tabLst>
              <a:defRPr/>
            </a:pPr>
            <a:r>
              <a:rPr kumimoji="0" lang="en-US" sz="1200" u="none" strike="noStrike" kern="1200" cap="none" spc="0" normalizeH="0" baseline="0" noProof="0" dirty="0">
                <a:ln w="50800"/>
                <a:solidFill>
                  <a:srgbClr val="005FAA"/>
                </a:solidFill>
                <a:effectLst/>
                <a:uLnTx/>
                <a:uFillTx/>
                <a:latin typeface="Gotham Medium" pitchFamily="2" charset="0"/>
                <a:cs typeface="Gotham Medium" pitchFamily="2" charset="0"/>
              </a:rPr>
              <a:t>Scope: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Gotham Medium" pitchFamily="2" charset="0"/>
              <a:cs typeface="Gotham Medium" pitchFamily="2" charset="0"/>
            </a:endParaRPr>
          </a:p>
          <a:p>
            <a:endParaRPr lang="en-SG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5D91691-9D1E-984F-A785-1A88C84A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4190"/>
            <a:ext cx="10972800" cy="550527"/>
          </a:xfrm>
        </p:spPr>
        <p:txBody>
          <a:bodyPr/>
          <a:lstStyle/>
          <a:p>
            <a:r>
              <a:rPr lang="en-US" dirty="0"/>
              <a:t>PROJECT REFERENCES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9DAACE-406F-7618-207B-3115564024EB}"/>
              </a:ext>
            </a:extLst>
          </p:cNvPr>
          <p:cNvSpPr>
            <a:spLocks noGrp="1"/>
          </p:cNvSpPr>
          <p:nvPr>
            <p:ph type="subTitle" idx="22"/>
          </p:nvPr>
        </p:nvSpPr>
        <p:spPr>
          <a:xfrm>
            <a:off x="579069" y="707755"/>
            <a:ext cx="10972800" cy="707886"/>
          </a:xfrm>
        </p:spPr>
        <p:txBody>
          <a:bodyPr/>
          <a:lstStyle/>
          <a:p>
            <a:r>
              <a:rPr lang="en-US" b="0" cap="all" dirty="0">
                <a:latin typeface="Gotham Medium" pitchFamily="2" charset="0"/>
                <a:cs typeface="Gotham Medium" pitchFamily="2" charset="0"/>
              </a:rPr>
              <a:t>CASE STUDY –  Local trucking &amp; POLICE ESCORT of HP Separator to tuas yard of </a:t>
            </a:r>
            <a:r>
              <a:rPr lang="en-US" b="0" cap="all" dirty="0" err="1">
                <a:latin typeface="Gotham Medium" pitchFamily="2" charset="0"/>
                <a:cs typeface="Gotham Medium" pitchFamily="2" charset="0"/>
              </a:rPr>
              <a:t>seatrium</a:t>
            </a:r>
            <a:r>
              <a:rPr lang="en-US" b="0" cap="all" dirty="0">
                <a:latin typeface="Gotham Medium" pitchFamily="2" charset="0"/>
                <a:cs typeface="Gotham Medium" pitchFamily="2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777F3B-D9E5-37DF-B354-1A893B6D9750}"/>
              </a:ext>
            </a:extLst>
          </p:cNvPr>
          <p:cNvGrpSpPr/>
          <p:nvPr/>
        </p:nvGrpSpPr>
        <p:grpSpPr>
          <a:xfrm>
            <a:off x="1982634" y="2153652"/>
            <a:ext cx="9417237" cy="3826043"/>
            <a:chOff x="1663873" y="1616745"/>
            <a:chExt cx="10387114" cy="42200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FC17A1-CD92-83AF-B8FE-E64E431C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442"/>
            <a:stretch/>
          </p:blipFill>
          <p:spPr>
            <a:xfrm>
              <a:off x="1663873" y="3758845"/>
              <a:ext cx="4004838" cy="20756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3781E2-7FF9-706B-C331-CA9A14404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43" r="6447" b="6504"/>
            <a:stretch/>
          </p:blipFill>
          <p:spPr>
            <a:xfrm>
              <a:off x="5744290" y="1616745"/>
              <a:ext cx="3274243" cy="20756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B9E020-F7A5-38B8-67D4-2573910F5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77" r="15682" b="2928"/>
            <a:stretch/>
          </p:blipFill>
          <p:spPr>
            <a:xfrm>
              <a:off x="5738893" y="3761162"/>
              <a:ext cx="3274243" cy="20756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C6697E4-8229-4AB6-B314-6B2B7DA9D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71" t="3886" r="132" b="4656"/>
            <a:stretch/>
          </p:blipFill>
          <p:spPr>
            <a:xfrm>
              <a:off x="9083318" y="1616746"/>
              <a:ext cx="2967669" cy="20756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6A62A2-5FD1-C36B-3F01-BE354E651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960" t="12023"/>
            <a:stretch/>
          </p:blipFill>
          <p:spPr>
            <a:xfrm>
              <a:off x="9083318" y="3761162"/>
              <a:ext cx="2967669" cy="2075668"/>
            </a:xfrm>
            <a:prstGeom prst="rect">
              <a:avLst/>
            </a:prstGeom>
          </p:spPr>
        </p:pic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F9AC0C1-48C5-7E94-904D-8F2FAC19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234" y="6263126"/>
            <a:ext cx="54916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C6C06-AE23-5E4F-9A17-3EC4411F23ED}" type="slidenum">
              <a:rPr kumimoji="0" lang="en-GB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GOTHAM-BOOK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EA8E5-B80C-4018-A5F7-D6755BBCA16D}"/>
              </a:ext>
            </a:extLst>
          </p:cNvPr>
          <p:cNvSpPr txBox="1"/>
          <p:nvPr/>
        </p:nvSpPr>
        <p:spPr>
          <a:xfrm>
            <a:off x="1982634" y="3247185"/>
            <a:ext cx="3765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SG" sz="1200" dirty="0">
                <a:effectLst/>
                <a:latin typeface="Gotham" pitchFamily="2" charset="0"/>
                <a:ea typeface="Times New Roman" panose="02020603050405020304" pitchFamily="18" charset="0"/>
                <a:cs typeface="Gotham" pitchFamily="2" charset="0"/>
              </a:rPr>
              <a:t>Direct receiving BB units from container vessel at PSA Terminal and road transportation Sembcorp Tuas Mega Yard</a:t>
            </a:r>
            <a:endParaRPr lang="en-US" sz="1200" dirty="0">
              <a:effectLst/>
              <a:latin typeface="Gotham" pitchFamily="2" charset="0"/>
              <a:ea typeface="Aptos" panose="020B0004020202020204" pitchFamily="34" charset="0"/>
              <a:cs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55176"/>
      </p:ext>
    </p:extLst>
  </p:cSld>
  <p:clrMapOvr>
    <a:masterClrMapping/>
  </p:clrMapOvr>
</p:sld>
</file>

<file path=ppt/theme/theme1.xml><?xml version="1.0" encoding="utf-8"?>
<a:theme xmlns:a="http://schemas.openxmlformats.org/drawingml/2006/main" name="FLS">
  <a:themeElements>
    <a:clrScheme name="Custom 2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467B1"/>
      </a:accent1>
      <a:accent2>
        <a:srgbClr val="41B866"/>
      </a:accent2>
      <a:accent3>
        <a:srgbClr val="2BABE1"/>
      </a:accent3>
      <a:accent4>
        <a:srgbClr val="0E8932"/>
      </a:accent4>
      <a:accent5>
        <a:srgbClr val="616266"/>
      </a:accent5>
      <a:accent6>
        <a:srgbClr val="C1C2C5"/>
      </a:accent6>
      <a:hlink>
        <a:srgbClr val="0563C1"/>
      </a:hlink>
      <a:folHlink>
        <a:srgbClr val="954F72"/>
      </a:folHlink>
    </a:clrScheme>
    <a:fontScheme name="Custom 1">
      <a:majorFont>
        <a:latin typeface="Conthrax Bold"/>
        <a:ea typeface=""/>
        <a:cs typeface=""/>
      </a:majorFont>
      <a:minorFont>
        <a:latin typeface="GOTHAM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45" cap="flat">
          <a:solidFill>
            <a:srgbClr val="0F1826"/>
          </a:solidFill>
          <a:prstDash val="solid"/>
          <a:miter/>
        </a:ln>
      </a:spPr>
      <a:bodyPr rtlCol="0" anchor="ctr"/>
      <a:lstStyle>
        <a:defPPr algn="l">
          <a:defRPr/>
        </a:defPPr>
      </a:lstStyle>
    </a:spDef>
    <a:txDef>
      <a:spPr/>
      <a:bodyPr wrap="square" anchor="t">
        <a:spAutoFit/>
      </a:bodyPr>
      <a:lstStyle>
        <a:defPPr algn="l">
          <a:defRPr sz="2000" b="1" smtClean="0">
            <a:latin typeface="Gotham" pitchFamily="50" charset="0"/>
            <a:cs typeface="Gotham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S" id="{4A21F7C2-5778-0D49-A11C-2814791DDE87}" vid="{39BAFC87-943C-4548-821F-847411C835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100</Words>
  <Application>Microsoft Macintosh PowerPoint</Application>
  <PresentationFormat>Widescreen</PresentationFormat>
  <Paragraphs>14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Aptos</vt:lpstr>
      <vt:lpstr>Arial</vt:lpstr>
      <vt:lpstr>Calibri</vt:lpstr>
      <vt:lpstr>CONTHRAX HEAVY</vt:lpstr>
      <vt:lpstr>CONTHRAX HEAVY</vt:lpstr>
      <vt:lpstr>Conthrax Sb</vt:lpstr>
      <vt:lpstr>Gotham</vt:lpstr>
      <vt:lpstr>Gotham Medium</vt:lpstr>
      <vt:lpstr>GOTHAM-BOOK</vt:lpstr>
      <vt:lpstr>GOTHAM-MEDIUM</vt:lpstr>
      <vt:lpstr>FLS</vt:lpstr>
      <vt:lpstr>PROJECT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Anh Phuong Nguyen</dc:creator>
  <cp:lastModifiedBy>hv@mg.limited</cp:lastModifiedBy>
  <cp:revision>2</cp:revision>
  <dcterms:created xsi:type="dcterms:W3CDTF">2025-03-05T08:50:48Z</dcterms:created>
  <dcterms:modified xsi:type="dcterms:W3CDTF">2025-05-05T08:28:22Z</dcterms:modified>
</cp:coreProperties>
</file>