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media/image21.jpg" ContentType="image/jpg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86"/>
  </p:normalViewPr>
  <p:slideViewPr>
    <p:cSldViewPr snapToGrid="0">
      <p:cViewPr>
        <p:scale>
          <a:sx n="104" d="100"/>
          <a:sy n="104" d="100"/>
        </p:scale>
        <p:origin x="71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8E4951C3-59BC-813C-BBF5-DC0692688B92}"/>
              </a:ext>
            </a:extLst>
          </p:cNvPr>
          <p:cNvSpPr txBox="1"/>
          <p:nvPr/>
        </p:nvSpPr>
        <p:spPr>
          <a:xfrm>
            <a:off x="659888" y="845541"/>
            <a:ext cx="957932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u="none" strike="noStrike" kern="0" cap="none" spc="0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50" charset="0"/>
                <a:cs typeface="Gotham Medium" pitchFamily="50" charset="0"/>
              </a:rPr>
              <a:t>CASE</a:t>
            </a:r>
            <a:r>
              <a:rPr kumimoji="0" sz="2000" u="none" strike="noStrike" kern="0" cap="none" spc="65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50" charset="0"/>
                <a:cs typeface="Gotham Medium" pitchFamily="50" charset="0"/>
              </a:rPr>
              <a:t> </a:t>
            </a:r>
            <a:r>
              <a:rPr kumimoji="0" sz="2000" u="none" strike="noStrike" kern="0" cap="none" spc="0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50" charset="0"/>
                <a:cs typeface="Gotham Medium" pitchFamily="50" charset="0"/>
              </a:rPr>
              <a:t>STUDY</a:t>
            </a:r>
            <a:r>
              <a:rPr kumimoji="0" sz="2000" u="none" strike="noStrike" kern="0" cap="none" spc="70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50" charset="0"/>
                <a:cs typeface="Gotham Medium" pitchFamily="50" charset="0"/>
              </a:rPr>
              <a:t> </a:t>
            </a:r>
            <a:r>
              <a:rPr kumimoji="0" sz="2000" u="none" strike="noStrike" kern="0" cap="none" spc="0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50" charset="0"/>
                <a:cs typeface="Gotham Medium" pitchFamily="50" charset="0"/>
              </a:rPr>
              <a:t>–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50" charset="0"/>
                <a:cs typeface="Gotham Medium" pitchFamily="50" charset="0"/>
              </a:rPr>
              <a:t> NORTH BATTLEFORD</a:t>
            </a:r>
            <a:endParaRPr kumimoji="0" sz="2000" u="none" strike="noStrike" kern="0" cap="none" spc="0" normalizeH="0" baseline="1424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50" charset="0"/>
              <a:cs typeface="Gotham Medium" pitchFamily="50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B38E844-6CE0-4C6C-AD8D-124CA623F5B9}"/>
              </a:ext>
            </a:extLst>
          </p:cNvPr>
          <p:cNvSpPr txBox="1"/>
          <p:nvPr/>
        </p:nvSpPr>
        <p:spPr>
          <a:xfrm>
            <a:off x="659888" y="1308756"/>
            <a:ext cx="141175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200" kern="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Name: Project Owner: Volume: Commodity: Origin: Destination:</a:t>
            </a: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3A15940-4FA0-4C9D-2136-C3C8C1717B84}"/>
              </a:ext>
            </a:extLst>
          </p:cNvPr>
          <p:cNvSpPr txBox="1"/>
          <p:nvPr/>
        </p:nvSpPr>
        <p:spPr>
          <a:xfrm>
            <a:off x="1948330" y="1308756"/>
            <a:ext cx="2168525" cy="11368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307340" lvl="0" indent="0" defTabSz="914400" eaLnBrk="1" fontAlgn="auto" latinLnBrk="0" hangingPunct="1"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North Battleford Project GEA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4,000 cbm, Max. GW 40 MT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504825" lvl="0" indent="0" defTabSz="914400" eaLnBrk="1" fontAlgn="auto" latinLnBrk="0" hangingPunct="1"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Steel beams, Modules Huangpu, China Everett, USA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930585D2-0CDE-D375-C6F4-FD93D62881D4}"/>
              </a:ext>
            </a:extLst>
          </p:cNvPr>
          <p:cNvSpPr txBox="1"/>
          <p:nvPr/>
        </p:nvSpPr>
        <p:spPr>
          <a:xfrm>
            <a:off x="659888" y="2510058"/>
            <a:ext cx="52139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spc="-10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pic>
        <p:nvPicPr>
          <p:cNvPr id="9" name="object 8">
            <a:extLst>
              <a:ext uri="{FF2B5EF4-FFF2-40B4-BE49-F238E27FC236}">
                <a16:creationId xmlns:a16="http://schemas.microsoft.com/office/drawing/2014/main" id="{1150A827-9400-4E35-3251-AA5C191F522D}"/>
              </a:ext>
            </a:extLst>
          </p:cNvPr>
          <p:cNvPicPr/>
          <p:nvPr/>
        </p:nvPicPr>
        <p:blipFill>
          <a:blip r:embed="rId2" cstate="print"/>
          <a:srcRect l="51226"/>
          <a:stretch/>
        </p:blipFill>
        <p:spPr>
          <a:xfrm>
            <a:off x="8842163" y="1308756"/>
            <a:ext cx="2573785" cy="2005694"/>
          </a:xfrm>
          <a:prstGeom prst="rect">
            <a:avLst/>
          </a:prstGeom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760813F5-206C-5B0A-7E21-998E3BC94CFE}"/>
              </a:ext>
            </a:extLst>
          </p:cNvPr>
          <p:cNvSpPr/>
          <p:nvPr/>
        </p:nvSpPr>
        <p:spPr>
          <a:xfrm>
            <a:off x="8824178" y="1300375"/>
            <a:ext cx="2599438" cy="2010604"/>
          </a:xfrm>
          <a:custGeom>
            <a:avLst/>
            <a:gdLst/>
            <a:ahLst/>
            <a:cxnLst/>
            <a:rect l="l" t="t" r="r" b="b"/>
            <a:pathLst>
              <a:path w="2739390" h="1887855">
                <a:moveTo>
                  <a:pt x="0" y="0"/>
                </a:moveTo>
                <a:lnTo>
                  <a:pt x="2738765" y="0"/>
                </a:lnTo>
                <a:lnTo>
                  <a:pt x="2738765" y="1887651"/>
                </a:lnTo>
                <a:lnTo>
                  <a:pt x="0" y="1887651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object 10">
            <a:extLst>
              <a:ext uri="{FF2B5EF4-FFF2-40B4-BE49-F238E27FC236}">
                <a16:creationId xmlns:a16="http://schemas.microsoft.com/office/drawing/2014/main" id="{215D1731-ECC3-A193-225E-9775AD8D34F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7993" y="3402458"/>
            <a:ext cx="2676087" cy="1956620"/>
          </a:xfrm>
          <a:prstGeom prst="rect">
            <a:avLst/>
          </a:prstGeom>
        </p:spPr>
      </p:pic>
      <p:pic>
        <p:nvPicPr>
          <p:cNvPr id="13" name="object 12">
            <a:extLst>
              <a:ext uri="{FF2B5EF4-FFF2-40B4-BE49-F238E27FC236}">
                <a16:creationId xmlns:a16="http://schemas.microsoft.com/office/drawing/2014/main" id="{63A96F2D-A88C-956A-DEA2-7B2FFC83C9B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24178" y="3402458"/>
            <a:ext cx="2584693" cy="19566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CEB339A-6EA3-E0A4-1D5C-9120674A1408}"/>
              </a:ext>
            </a:extLst>
          </p:cNvPr>
          <p:cNvSpPr txBox="1"/>
          <p:nvPr/>
        </p:nvSpPr>
        <p:spPr>
          <a:xfrm>
            <a:off x="1868643" y="2510058"/>
            <a:ext cx="4172745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015" marR="0" lvl="0" indent="-228600" defTabSz="914400" eaLnBrk="1" fontAlgn="auto" latinLnBrk="0" hangingPunct="1">
              <a:lnSpc>
                <a:spcPct val="100000"/>
              </a:lnSpc>
              <a:spcBef>
                <a:spcPts val="117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Loading and FAS delivery at Huangpu port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8600" defTabSz="91440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Loading and securing onto break bulk vessel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247015" marR="0" lvl="0" indent="-228600" defTabSz="91440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>
                <a:srgbClr val="0B68B1"/>
              </a:buClr>
              <a:buSzPct val="108333"/>
              <a:buFont typeface="Arial MT"/>
              <a:buChar char="•"/>
              <a:tabLst>
                <a:tab pos="247015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Break bulk ocean freight from port of Huangpu to port of Everett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endParaRPr lang="en-VN" sz="1200" dirty="0">
              <a:latin typeface="Gotham" pitchFamily="2" charset="0"/>
              <a:cs typeface="Gotham" pitchFamily="2" charset="0"/>
            </a:endParaRPr>
          </a:p>
        </p:txBody>
      </p:sp>
      <p:pic>
        <p:nvPicPr>
          <p:cNvPr id="16" name="object 8">
            <a:extLst>
              <a:ext uri="{FF2B5EF4-FFF2-40B4-BE49-F238E27FC236}">
                <a16:creationId xmlns:a16="http://schemas.microsoft.com/office/drawing/2014/main" id="{1CBDB3D4-D9B3-AC49-3A23-2424A7D51141}"/>
              </a:ext>
            </a:extLst>
          </p:cNvPr>
          <p:cNvPicPr/>
          <p:nvPr/>
        </p:nvPicPr>
        <p:blipFill>
          <a:blip r:embed="rId2" cstate="print"/>
          <a:srcRect r="49287"/>
          <a:stretch/>
        </p:blipFill>
        <p:spPr>
          <a:xfrm>
            <a:off x="6067993" y="1308756"/>
            <a:ext cx="2676087" cy="200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72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Arial MT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31</cp:revision>
  <dcterms:created xsi:type="dcterms:W3CDTF">2025-03-05T08:42:18Z</dcterms:created>
  <dcterms:modified xsi:type="dcterms:W3CDTF">2025-04-21T07:35:33Z</dcterms:modified>
</cp:coreProperties>
</file>