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2" r:id="rId1"/>
    <p:sldMasterId id="2147483720" r:id="rId2"/>
  </p:sldMasterIdLst>
  <p:notesMasterIdLst>
    <p:notesMasterId r:id="rId40"/>
  </p:notesMasterIdLst>
  <p:sldIdLst>
    <p:sldId id="428" r:id="rId3"/>
    <p:sldId id="257" r:id="rId4"/>
    <p:sldId id="258" r:id="rId5"/>
    <p:sldId id="458" r:id="rId6"/>
    <p:sldId id="459" r:id="rId7"/>
    <p:sldId id="460" r:id="rId8"/>
    <p:sldId id="262" r:id="rId9"/>
    <p:sldId id="263" r:id="rId10"/>
    <p:sldId id="266" r:id="rId11"/>
    <p:sldId id="280" r:id="rId12"/>
    <p:sldId id="281" r:id="rId13"/>
    <p:sldId id="267" r:id="rId14"/>
    <p:sldId id="268" r:id="rId15"/>
    <p:sldId id="269" r:id="rId16"/>
    <p:sldId id="270" r:id="rId17"/>
    <p:sldId id="271" r:id="rId18"/>
    <p:sldId id="454" r:id="rId19"/>
    <p:sldId id="273" r:id="rId20"/>
    <p:sldId id="274" r:id="rId21"/>
    <p:sldId id="275" r:id="rId22"/>
    <p:sldId id="276" r:id="rId23"/>
    <p:sldId id="277" r:id="rId24"/>
    <p:sldId id="278" r:id="rId25"/>
    <p:sldId id="455" r:id="rId26"/>
    <p:sldId id="456" r:id="rId27"/>
    <p:sldId id="457" r:id="rId28"/>
    <p:sldId id="282" r:id="rId29"/>
    <p:sldId id="283" r:id="rId30"/>
    <p:sldId id="284" r:id="rId31"/>
    <p:sldId id="285" r:id="rId32"/>
    <p:sldId id="286" r:id="rId33"/>
    <p:sldId id="287" r:id="rId34"/>
    <p:sldId id="288" r:id="rId35"/>
    <p:sldId id="289" r:id="rId36"/>
    <p:sldId id="290" r:id="rId37"/>
    <p:sldId id="291" r:id="rId38"/>
    <p:sldId id="279" r:id="rId3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00B050"/>
    <a:srgbClr val="000000"/>
    <a:srgbClr val="92D050"/>
    <a:srgbClr val="0968B1"/>
    <a:srgbClr val="031530"/>
    <a:srgbClr val="0E17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302B0B-3754-4BF5-9599-312AE8AA9401}" v="62" dt="2025-05-27T10:39:39.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5380" autoAdjust="0"/>
  </p:normalViewPr>
  <p:slideViewPr>
    <p:cSldViewPr snapToGrid="0">
      <p:cViewPr varScale="1">
        <p:scale>
          <a:sx n="63" d="100"/>
          <a:sy n="63" d="100"/>
        </p:scale>
        <p:origin x="7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Phuong Nguyen" userId="b61e5ee49b0adff0" providerId="LiveId" clId="{DE302B0B-3754-4BF5-9599-312AE8AA9401}"/>
    <pc:docChg chg="undo custSel addSld delSld modSld sldOrd">
      <pc:chgData name="Anh Phuong Nguyen" userId="b61e5ee49b0adff0" providerId="LiveId" clId="{DE302B0B-3754-4BF5-9599-312AE8AA9401}" dt="2025-05-27T10:40:05.003" v="422" actId="2711"/>
      <pc:docMkLst>
        <pc:docMk/>
      </pc:docMkLst>
      <pc:sldChg chg="addSp delSp modSp add del mod">
        <pc:chgData name="Anh Phuong Nguyen" userId="b61e5ee49b0adff0" providerId="LiveId" clId="{DE302B0B-3754-4BF5-9599-312AE8AA9401}" dt="2025-05-26T09:09:23.819" v="14" actId="47"/>
        <pc:sldMkLst>
          <pc:docMk/>
          <pc:sldMk cId="0" sldId="256"/>
        </pc:sldMkLst>
        <pc:spChg chg="add del mod">
          <ac:chgData name="Anh Phuong Nguyen" userId="b61e5ee49b0adff0" providerId="LiveId" clId="{DE302B0B-3754-4BF5-9599-312AE8AA9401}" dt="2025-05-26T09:08:59.538" v="9" actId="478"/>
          <ac:spMkLst>
            <pc:docMk/>
            <pc:sldMk cId="0" sldId="256"/>
            <ac:spMk id="3" creationId="{D2837117-A6C9-8D4B-EF49-990641FB5EC5}"/>
          </ac:spMkLst>
        </pc:spChg>
        <pc:spChg chg="add mod">
          <ac:chgData name="Anh Phuong Nguyen" userId="b61e5ee49b0adff0" providerId="LiveId" clId="{DE302B0B-3754-4BF5-9599-312AE8AA9401}" dt="2025-05-26T09:09:13.147" v="13" actId="5793"/>
          <ac:spMkLst>
            <pc:docMk/>
            <pc:sldMk cId="0" sldId="256"/>
            <ac:spMk id="4" creationId="{27973681-9BA9-DD2D-F702-2AA504B8A9AA}"/>
          </ac:spMkLst>
        </pc:spChg>
        <pc:spChg chg="del mod">
          <ac:chgData name="Anh Phuong Nguyen" userId="b61e5ee49b0adff0" providerId="LiveId" clId="{DE302B0B-3754-4BF5-9599-312AE8AA9401}" dt="2025-05-26T09:08:56.042" v="7" actId="478"/>
          <ac:spMkLst>
            <pc:docMk/>
            <pc:sldMk cId="0" sldId="256"/>
            <ac:spMk id="382" creationId="{00000000-0000-0000-0000-000000000000}"/>
          </ac:spMkLst>
        </pc:spChg>
      </pc:sldChg>
      <pc:sldChg chg="modSp add mod">
        <pc:chgData name="Anh Phuong Nguyen" userId="b61e5ee49b0adff0" providerId="LiveId" clId="{DE302B0B-3754-4BF5-9599-312AE8AA9401}" dt="2025-05-27T10:33:12.569" v="388" actId="2711"/>
        <pc:sldMkLst>
          <pc:docMk/>
          <pc:sldMk cId="0" sldId="257"/>
        </pc:sldMkLst>
        <pc:spChg chg="mod">
          <ac:chgData name="Anh Phuong Nguyen" userId="b61e5ee49b0adff0" providerId="LiveId" clId="{DE302B0B-3754-4BF5-9599-312AE8AA9401}" dt="2025-05-27T10:33:12.569" v="388" actId="2711"/>
          <ac:spMkLst>
            <pc:docMk/>
            <pc:sldMk cId="0" sldId="257"/>
            <ac:spMk id="388" creationId="{00000000-0000-0000-0000-000000000000}"/>
          </ac:spMkLst>
        </pc:spChg>
        <pc:spChg chg="mod">
          <ac:chgData name="Anh Phuong Nguyen" userId="b61e5ee49b0adff0" providerId="LiveId" clId="{DE302B0B-3754-4BF5-9599-312AE8AA9401}" dt="2025-05-27T10:33:12.569" v="388" actId="2711"/>
          <ac:spMkLst>
            <pc:docMk/>
            <pc:sldMk cId="0" sldId="257"/>
            <ac:spMk id="389" creationId="{00000000-0000-0000-0000-000000000000}"/>
          </ac:spMkLst>
        </pc:spChg>
        <pc:spChg chg="mod">
          <ac:chgData name="Anh Phuong Nguyen" userId="b61e5ee49b0adff0" providerId="LiveId" clId="{DE302B0B-3754-4BF5-9599-312AE8AA9401}" dt="2025-05-27T10:32:57.808" v="386" actId="255"/>
          <ac:spMkLst>
            <pc:docMk/>
            <pc:sldMk cId="0" sldId="257"/>
            <ac:spMk id="390" creationId="{00000000-0000-0000-0000-000000000000}"/>
          </ac:spMkLst>
        </pc:spChg>
        <pc:spChg chg="mod">
          <ac:chgData name="Anh Phuong Nguyen" userId="b61e5ee49b0adff0" providerId="LiveId" clId="{DE302B0B-3754-4BF5-9599-312AE8AA9401}" dt="2025-05-27T10:33:04.684" v="387" actId="2711"/>
          <ac:spMkLst>
            <pc:docMk/>
            <pc:sldMk cId="0" sldId="257"/>
            <ac:spMk id="391" creationId="{00000000-0000-0000-0000-000000000000}"/>
          </ac:spMkLst>
        </pc:spChg>
      </pc:sldChg>
      <pc:sldChg chg="addSp delSp modSp add del mod">
        <pc:chgData name="Anh Phuong Nguyen" userId="b61e5ee49b0adff0" providerId="LiveId" clId="{DE302B0B-3754-4BF5-9599-312AE8AA9401}" dt="2025-05-27T10:37:35.255" v="415" actId="255"/>
        <pc:sldMkLst>
          <pc:docMk/>
          <pc:sldMk cId="0" sldId="258"/>
        </pc:sldMkLst>
        <pc:spChg chg="add del mod">
          <ac:chgData name="Anh Phuong Nguyen" userId="b61e5ee49b0adff0" providerId="LiveId" clId="{DE302B0B-3754-4BF5-9599-312AE8AA9401}" dt="2025-05-27T10:34:18.092" v="395" actId="478"/>
          <ac:spMkLst>
            <pc:docMk/>
            <pc:sldMk cId="0" sldId="258"/>
            <ac:spMk id="3" creationId="{30F99E6E-C548-7CD2-C672-5841F7A7C5BE}"/>
          </ac:spMkLst>
        </pc:spChg>
        <pc:spChg chg="add mod">
          <ac:chgData name="Anh Phuong Nguyen" userId="b61e5ee49b0adff0" providerId="LiveId" clId="{DE302B0B-3754-4BF5-9599-312AE8AA9401}" dt="2025-05-27T10:34:16.460" v="394"/>
          <ac:spMkLst>
            <pc:docMk/>
            <pc:sldMk cId="0" sldId="258"/>
            <ac:spMk id="4" creationId="{95DC03AF-5F1C-C702-4AA4-8EC82B0B4C05}"/>
          </ac:spMkLst>
        </pc:spChg>
        <pc:spChg chg="add mod">
          <ac:chgData name="Anh Phuong Nguyen" userId="b61e5ee49b0adff0" providerId="LiveId" clId="{DE302B0B-3754-4BF5-9599-312AE8AA9401}" dt="2025-05-27T10:34:18.414" v="396"/>
          <ac:spMkLst>
            <pc:docMk/>
            <pc:sldMk cId="0" sldId="258"/>
            <ac:spMk id="5" creationId="{ED331F5F-5C24-CC3D-56EF-4D978898A908}"/>
          </ac:spMkLst>
        </pc:spChg>
        <pc:spChg chg="del mod">
          <ac:chgData name="Anh Phuong Nguyen" userId="b61e5ee49b0adff0" providerId="LiveId" clId="{DE302B0B-3754-4BF5-9599-312AE8AA9401}" dt="2025-05-27T10:34:14.999" v="392" actId="478"/>
          <ac:spMkLst>
            <pc:docMk/>
            <pc:sldMk cId="0" sldId="258"/>
            <ac:spMk id="398" creationId="{00000000-0000-0000-0000-000000000000}"/>
          </ac:spMkLst>
        </pc:spChg>
        <pc:spChg chg="mod">
          <ac:chgData name="Anh Phuong Nguyen" userId="b61e5ee49b0adff0" providerId="LiveId" clId="{DE302B0B-3754-4BF5-9599-312AE8AA9401}" dt="2025-05-27T10:36:00.206" v="403" actId="207"/>
          <ac:spMkLst>
            <pc:docMk/>
            <pc:sldMk cId="0" sldId="258"/>
            <ac:spMk id="399" creationId="{00000000-0000-0000-0000-000000000000}"/>
          </ac:spMkLst>
        </pc:spChg>
        <pc:spChg chg="mod">
          <ac:chgData name="Anh Phuong Nguyen" userId="b61e5ee49b0adff0" providerId="LiveId" clId="{DE302B0B-3754-4BF5-9599-312AE8AA9401}" dt="2025-05-27T10:37:35.255" v="415" actId="255"/>
          <ac:spMkLst>
            <pc:docMk/>
            <pc:sldMk cId="0" sldId="258"/>
            <ac:spMk id="400" creationId="{00000000-0000-0000-0000-000000000000}"/>
          </ac:spMkLst>
        </pc:spChg>
        <pc:spChg chg="mod">
          <ac:chgData name="Anh Phuong Nguyen" userId="b61e5ee49b0adff0" providerId="LiveId" clId="{DE302B0B-3754-4BF5-9599-312AE8AA9401}" dt="2025-05-27T10:37:35.255" v="415" actId="255"/>
          <ac:spMkLst>
            <pc:docMk/>
            <pc:sldMk cId="0" sldId="258"/>
            <ac:spMk id="401" creationId="{00000000-0000-0000-0000-000000000000}"/>
          </ac:spMkLst>
        </pc:spChg>
      </pc:sldChg>
      <pc:sldChg chg="addSp delSp modSp add del mod ord">
        <pc:chgData name="Anh Phuong Nguyen" userId="b61e5ee49b0adff0" providerId="LiveId" clId="{DE302B0B-3754-4BF5-9599-312AE8AA9401}" dt="2025-05-27T10:35:35.380" v="400" actId="47"/>
        <pc:sldMkLst>
          <pc:docMk/>
          <pc:sldMk cId="0" sldId="259"/>
        </pc:sldMkLst>
        <pc:spChg chg="add mod">
          <ac:chgData name="Anh Phuong Nguyen" userId="b61e5ee49b0adff0" providerId="LiveId" clId="{DE302B0B-3754-4BF5-9599-312AE8AA9401}" dt="2025-05-26T09:34:36.674" v="58" actId="207"/>
          <ac:spMkLst>
            <pc:docMk/>
            <pc:sldMk cId="0" sldId="259"/>
            <ac:spMk id="2" creationId="{25610F39-F0E5-7EE7-D874-675626CC1172}"/>
          </ac:spMkLst>
        </pc:spChg>
        <pc:spChg chg="add mod">
          <ac:chgData name="Anh Phuong Nguyen" userId="b61e5ee49b0adff0" providerId="LiveId" clId="{DE302B0B-3754-4BF5-9599-312AE8AA9401}" dt="2025-05-26T09:13:19.732" v="21"/>
          <ac:spMkLst>
            <pc:docMk/>
            <pc:sldMk cId="0" sldId="259"/>
            <ac:spMk id="3" creationId="{874194B0-224D-5976-6024-3EDC5D64C894}"/>
          </ac:spMkLst>
        </pc:spChg>
        <pc:spChg chg="add mod">
          <ac:chgData name="Anh Phuong Nguyen" userId="b61e5ee49b0adff0" providerId="LiveId" clId="{DE302B0B-3754-4BF5-9599-312AE8AA9401}" dt="2025-05-26T09:13:19.732" v="21"/>
          <ac:spMkLst>
            <pc:docMk/>
            <pc:sldMk cId="0" sldId="259"/>
            <ac:spMk id="5" creationId="{F7C64ACE-1B7C-EE64-F94B-4DB8B2BDC2D9}"/>
          </ac:spMkLst>
        </pc:spChg>
        <pc:spChg chg="add mod">
          <ac:chgData name="Anh Phuong Nguyen" userId="b61e5ee49b0adff0" providerId="LiveId" clId="{DE302B0B-3754-4BF5-9599-312AE8AA9401}" dt="2025-05-26T09:13:19.732" v="21"/>
          <ac:spMkLst>
            <pc:docMk/>
            <pc:sldMk cId="0" sldId="259"/>
            <ac:spMk id="6" creationId="{9447B03F-CAB7-3A0B-5E01-955D0E63434D}"/>
          </ac:spMkLst>
        </pc:spChg>
        <pc:spChg chg="del">
          <ac:chgData name="Anh Phuong Nguyen" userId="b61e5ee49b0adff0" providerId="LiveId" clId="{DE302B0B-3754-4BF5-9599-312AE8AA9401}" dt="2025-05-26T09:13:18.472" v="20" actId="478"/>
          <ac:spMkLst>
            <pc:docMk/>
            <pc:sldMk cId="0" sldId="259"/>
            <ac:spMk id="749" creationId="{00000000-0000-0000-0000-000000000000}"/>
          </ac:spMkLst>
        </pc:spChg>
        <pc:spChg chg="del">
          <ac:chgData name="Anh Phuong Nguyen" userId="b61e5ee49b0adff0" providerId="LiveId" clId="{DE302B0B-3754-4BF5-9599-312AE8AA9401}" dt="2025-05-26T09:13:18.472" v="20" actId="478"/>
          <ac:spMkLst>
            <pc:docMk/>
            <pc:sldMk cId="0" sldId="259"/>
            <ac:spMk id="750" creationId="{00000000-0000-0000-0000-000000000000}"/>
          </ac:spMkLst>
        </pc:spChg>
        <pc:spChg chg="del">
          <ac:chgData name="Anh Phuong Nguyen" userId="b61e5ee49b0adff0" providerId="LiveId" clId="{DE302B0B-3754-4BF5-9599-312AE8AA9401}" dt="2025-05-26T09:13:18.472" v="20" actId="478"/>
          <ac:spMkLst>
            <pc:docMk/>
            <pc:sldMk cId="0" sldId="259"/>
            <ac:spMk id="752" creationId="{00000000-0000-0000-0000-000000000000}"/>
          </ac:spMkLst>
        </pc:spChg>
        <pc:spChg chg="del">
          <ac:chgData name="Anh Phuong Nguyen" userId="b61e5ee49b0adff0" providerId="LiveId" clId="{DE302B0B-3754-4BF5-9599-312AE8AA9401}" dt="2025-05-26T09:13:18.472" v="20" actId="478"/>
          <ac:spMkLst>
            <pc:docMk/>
            <pc:sldMk cId="0" sldId="259"/>
            <ac:spMk id="753" creationId="{00000000-0000-0000-0000-000000000000}"/>
          </ac:spMkLst>
        </pc:spChg>
        <pc:picChg chg="add mod">
          <ac:chgData name="Anh Phuong Nguyen" userId="b61e5ee49b0adff0" providerId="LiveId" clId="{DE302B0B-3754-4BF5-9599-312AE8AA9401}" dt="2025-05-26T09:13:19.732" v="21"/>
          <ac:picMkLst>
            <pc:docMk/>
            <pc:sldMk cId="0" sldId="259"/>
            <ac:picMk id="4" creationId="{8AC08B0F-1BAE-3A7A-FF71-EA9AB3293F4C}"/>
          </ac:picMkLst>
        </pc:picChg>
        <pc:picChg chg="del">
          <ac:chgData name="Anh Phuong Nguyen" userId="b61e5ee49b0adff0" providerId="LiveId" clId="{DE302B0B-3754-4BF5-9599-312AE8AA9401}" dt="2025-05-26T09:13:18.472" v="20" actId="478"/>
          <ac:picMkLst>
            <pc:docMk/>
            <pc:sldMk cId="0" sldId="259"/>
            <ac:picMk id="751" creationId="{00000000-0000-0000-0000-000000000000}"/>
          </ac:picMkLst>
        </pc:picChg>
      </pc:sldChg>
      <pc:sldChg chg="addSp delSp modSp add del mod">
        <pc:chgData name="Anh Phuong Nguyen" userId="b61e5ee49b0adff0" providerId="LiveId" clId="{DE302B0B-3754-4BF5-9599-312AE8AA9401}" dt="2025-05-27T10:36:37.591" v="407" actId="47"/>
        <pc:sldMkLst>
          <pc:docMk/>
          <pc:sldMk cId="0" sldId="260"/>
        </pc:sldMkLst>
        <pc:spChg chg="add mod">
          <ac:chgData name="Anh Phuong Nguyen" userId="b61e5ee49b0adff0" providerId="LiveId" clId="{DE302B0B-3754-4BF5-9599-312AE8AA9401}" dt="2025-05-26T09:35:11.369" v="60" actId="207"/>
          <ac:spMkLst>
            <pc:docMk/>
            <pc:sldMk cId="0" sldId="260"/>
            <ac:spMk id="2" creationId="{24927DA3-B7F2-B27B-B3DA-F90FDEB5DAF9}"/>
          </ac:spMkLst>
        </pc:spChg>
        <pc:spChg chg="add mod">
          <ac:chgData name="Anh Phuong Nguyen" userId="b61e5ee49b0adff0" providerId="LiveId" clId="{DE302B0B-3754-4BF5-9599-312AE8AA9401}" dt="2025-05-26T09:14:35.898" v="25"/>
          <ac:spMkLst>
            <pc:docMk/>
            <pc:sldMk cId="0" sldId="260"/>
            <ac:spMk id="3" creationId="{831FD2FC-928B-7DEA-248B-02FC0F8246E8}"/>
          </ac:spMkLst>
        </pc:spChg>
        <pc:spChg chg="add mod">
          <ac:chgData name="Anh Phuong Nguyen" userId="b61e5ee49b0adff0" providerId="LiveId" clId="{DE302B0B-3754-4BF5-9599-312AE8AA9401}" dt="2025-05-26T09:14:35.898" v="25"/>
          <ac:spMkLst>
            <pc:docMk/>
            <pc:sldMk cId="0" sldId="260"/>
            <ac:spMk id="7" creationId="{5140C30D-B30F-ACD7-84BC-379487732C96}"/>
          </ac:spMkLst>
        </pc:spChg>
        <pc:spChg chg="del">
          <ac:chgData name="Anh Phuong Nguyen" userId="b61e5ee49b0adff0" providerId="LiveId" clId="{DE302B0B-3754-4BF5-9599-312AE8AA9401}" dt="2025-05-26T09:14:35.246" v="24" actId="478"/>
          <ac:spMkLst>
            <pc:docMk/>
            <pc:sldMk cId="0" sldId="260"/>
            <ac:spMk id="760" creationId="{00000000-0000-0000-0000-000000000000}"/>
          </ac:spMkLst>
        </pc:spChg>
        <pc:spChg chg="del">
          <ac:chgData name="Anh Phuong Nguyen" userId="b61e5ee49b0adff0" providerId="LiveId" clId="{DE302B0B-3754-4BF5-9599-312AE8AA9401}" dt="2025-05-26T09:14:35.246" v="24" actId="478"/>
          <ac:spMkLst>
            <pc:docMk/>
            <pc:sldMk cId="0" sldId="260"/>
            <ac:spMk id="761" creationId="{00000000-0000-0000-0000-000000000000}"/>
          </ac:spMkLst>
        </pc:spChg>
        <pc:spChg chg="del">
          <ac:chgData name="Anh Phuong Nguyen" userId="b61e5ee49b0adff0" providerId="LiveId" clId="{DE302B0B-3754-4BF5-9599-312AE8AA9401}" dt="2025-05-26T09:14:35.246" v="24" actId="478"/>
          <ac:spMkLst>
            <pc:docMk/>
            <pc:sldMk cId="0" sldId="260"/>
            <ac:spMk id="765" creationId="{00000000-0000-0000-0000-000000000000}"/>
          </ac:spMkLst>
        </pc:spChg>
        <pc:picChg chg="add mod">
          <ac:chgData name="Anh Phuong Nguyen" userId="b61e5ee49b0adff0" providerId="LiveId" clId="{DE302B0B-3754-4BF5-9599-312AE8AA9401}" dt="2025-05-26T09:14:35.898" v="25"/>
          <ac:picMkLst>
            <pc:docMk/>
            <pc:sldMk cId="0" sldId="260"/>
            <ac:picMk id="4" creationId="{B4F4E0C3-6800-1AB0-88B9-BB1DAB923E70}"/>
          </ac:picMkLst>
        </pc:picChg>
        <pc:picChg chg="add mod">
          <ac:chgData name="Anh Phuong Nguyen" userId="b61e5ee49b0adff0" providerId="LiveId" clId="{DE302B0B-3754-4BF5-9599-312AE8AA9401}" dt="2025-05-26T09:14:35.898" v="25"/>
          <ac:picMkLst>
            <pc:docMk/>
            <pc:sldMk cId="0" sldId="260"/>
            <ac:picMk id="5" creationId="{D415035D-8072-CDE4-EFC6-585D1078D329}"/>
          </ac:picMkLst>
        </pc:picChg>
        <pc:picChg chg="add mod">
          <ac:chgData name="Anh Phuong Nguyen" userId="b61e5ee49b0adff0" providerId="LiveId" clId="{DE302B0B-3754-4BF5-9599-312AE8AA9401}" dt="2025-05-26T09:14:35.898" v="25"/>
          <ac:picMkLst>
            <pc:docMk/>
            <pc:sldMk cId="0" sldId="260"/>
            <ac:picMk id="6" creationId="{4949D5F2-4721-CA91-EFB8-4D909BF923C1}"/>
          </ac:picMkLst>
        </pc:picChg>
        <pc:picChg chg="del">
          <ac:chgData name="Anh Phuong Nguyen" userId="b61e5ee49b0adff0" providerId="LiveId" clId="{DE302B0B-3754-4BF5-9599-312AE8AA9401}" dt="2025-05-26T09:14:35.246" v="24" actId="478"/>
          <ac:picMkLst>
            <pc:docMk/>
            <pc:sldMk cId="0" sldId="260"/>
            <ac:picMk id="762" creationId="{00000000-0000-0000-0000-000000000000}"/>
          </ac:picMkLst>
        </pc:picChg>
        <pc:picChg chg="del">
          <ac:chgData name="Anh Phuong Nguyen" userId="b61e5ee49b0adff0" providerId="LiveId" clId="{DE302B0B-3754-4BF5-9599-312AE8AA9401}" dt="2025-05-26T09:14:35.246" v="24" actId="478"/>
          <ac:picMkLst>
            <pc:docMk/>
            <pc:sldMk cId="0" sldId="260"/>
            <ac:picMk id="763" creationId="{00000000-0000-0000-0000-000000000000}"/>
          </ac:picMkLst>
        </pc:picChg>
        <pc:picChg chg="del">
          <ac:chgData name="Anh Phuong Nguyen" userId="b61e5ee49b0adff0" providerId="LiveId" clId="{DE302B0B-3754-4BF5-9599-312AE8AA9401}" dt="2025-05-26T09:14:35.246" v="24" actId="478"/>
          <ac:picMkLst>
            <pc:docMk/>
            <pc:sldMk cId="0" sldId="260"/>
            <ac:picMk id="764" creationId="{00000000-0000-0000-0000-000000000000}"/>
          </ac:picMkLst>
        </pc:picChg>
      </pc:sldChg>
      <pc:sldChg chg="addSp delSp modSp add del mod">
        <pc:chgData name="Anh Phuong Nguyen" userId="b61e5ee49b0adff0" providerId="LiveId" clId="{DE302B0B-3754-4BF5-9599-312AE8AA9401}" dt="2025-05-27T10:39:42.525" v="418" actId="47"/>
        <pc:sldMkLst>
          <pc:docMk/>
          <pc:sldMk cId="0" sldId="261"/>
        </pc:sldMkLst>
        <pc:spChg chg="add mod">
          <ac:chgData name="Anh Phuong Nguyen" userId="b61e5ee49b0adff0" providerId="LiveId" clId="{DE302B0B-3754-4BF5-9599-312AE8AA9401}" dt="2025-05-26T09:47:13.765" v="61" actId="207"/>
          <ac:spMkLst>
            <pc:docMk/>
            <pc:sldMk cId="0" sldId="261"/>
            <ac:spMk id="2" creationId="{43C48DA7-68AE-BFB5-6AED-54A175B26744}"/>
          </ac:spMkLst>
        </pc:spChg>
        <pc:spChg chg="add mod">
          <ac:chgData name="Anh Phuong Nguyen" userId="b61e5ee49b0adff0" providerId="LiveId" clId="{DE302B0B-3754-4BF5-9599-312AE8AA9401}" dt="2025-05-26T09:15:27.638" v="29"/>
          <ac:spMkLst>
            <pc:docMk/>
            <pc:sldMk cId="0" sldId="261"/>
            <ac:spMk id="3" creationId="{161788FD-F072-82D8-1BA8-8DF8D09C7FC8}"/>
          </ac:spMkLst>
        </pc:spChg>
        <pc:spChg chg="add mod">
          <ac:chgData name="Anh Phuong Nguyen" userId="b61e5ee49b0adff0" providerId="LiveId" clId="{DE302B0B-3754-4BF5-9599-312AE8AA9401}" dt="2025-05-26T09:15:27.638" v="29"/>
          <ac:spMkLst>
            <pc:docMk/>
            <pc:sldMk cId="0" sldId="261"/>
            <ac:spMk id="4" creationId="{1AF903F6-31BE-BE60-D595-1874CC7F736E}"/>
          </ac:spMkLst>
        </pc:spChg>
        <pc:spChg chg="add mod">
          <ac:chgData name="Anh Phuong Nguyen" userId="b61e5ee49b0adff0" providerId="LiveId" clId="{DE302B0B-3754-4BF5-9599-312AE8AA9401}" dt="2025-05-26T09:15:59.381" v="31"/>
          <ac:spMkLst>
            <pc:docMk/>
            <pc:sldMk cId="0" sldId="261"/>
            <ac:spMk id="9" creationId="{20204C25-0A7B-2855-39BA-2CE001297F32}"/>
          </ac:spMkLst>
        </pc:spChg>
        <pc:spChg chg="del">
          <ac:chgData name="Anh Phuong Nguyen" userId="b61e5ee49b0adff0" providerId="LiveId" clId="{DE302B0B-3754-4BF5-9599-312AE8AA9401}" dt="2025-05-26T09:15:27.005" v="28" actId="478"/>
          <ac:spMkLst>
            <pc:docMk/>
            <pc:sldMk cId="0" sldId="261"/>
            <ac:spMk id="772" creationId="{00000000-0000-0000-0000-000000000000}"/>
          </ac:spMkLst>
        </pc:spChg>
        <pc:spChg chg="del">
          <ac:chgData name="Anh Phuong Nguyen" userId="b61e5ee49b0adff0" providerId="LiveId" clId="{DE302B0B-3754-4BF5-9599-312AE8AA9401}" dt="2025-05-26T09:15:27.005" v="28" actId="478"/>
          <ac:spMkLst>
            <pc:docMk/>
            <pc:sldMk cId="0" sldId="261"/>
            <ac:spMk id="773" creationId="{00000000-0000-0000-0000-000000000000}"/>
          </ac:spMkLst>
        </pc:spChg>
        <pc:spChg chg="del">
          <ac:chgData name="Anh Phuong Nguyen" userId="b61e5ee49b0adff0" providerId="LiveId" clId="{DE302B0B-3754-4BF5-9599-312AE8AA9401}" dt="2025-05-26T09:15:27.005" v="28" actId="478"/>
          <ac:spMkLst>
            <pc:docMk/>
            <pc:sldMk cId="0" sldId="261"/>
            <ac:spMk id="774" creationId="{00000000-0000-0000-0000-000000000000}"/>
          </ac:spMkLst>
        </pc:spChg>
        <pc:spChg chg="del">
          <ac:chgData name="Anh Phuong Nguyen" userId="b61e5ee49b0adff0" providerId="LiveId" clId="{DE302B0B-3754-4BF5-9599-312AE8AA9401}" dt="2025-05-26T09:15:27.005" v="28" actId="478"/>
          <ac:spMkLst>
            <pc:docMk/>
            <pc:sldMk cId="0" sldId="261"/>
            <ac:spMk id="775" creationId="{00000000-0000-0000-0000-000000000000}"/>
          </ac:spMkLst>
        </pc:spChg>
        <pc:picChg chg="add mod">
          <ac:chgData name="Anh Phuong Nguyen" userId="b61e5ee49b0adff0" providerId="LiveId" clId="{DE302B0B-3754-4BF5-9599-312AE8AA9401}" dt="2025-05-26T09:15:27.638" v="29"/>
          <ac:picMkLst>
            <pc:docMk/>
            <pc:sldMk cId="0" sldId="261"/>
            <ac:picMk id="5" creationId="{BF3A1308-74A8-5189-E76D-11AB19F7ED7C}"/>
          </ac:picMkLst>
        </pc:picChg>
        <pc:picChg chg="add mod">
          <ac:chgData name="Anh Phuong Nguyen" userId="b61e5ee49b0adff0" providerId="LiveId" clId="{DE302B0B-3754-4BF5-9599-312AE8AA9401}" dt="2025-05-26T09:15:27.638" v="29"/>
          <ac:picMkLst>
            <pc:docMk/>
            <pc:sldMk cId="0" sldId="261"/>
            <ac:picMk id="6" creationId="{B2FDC43B-0498-D353-F187-EEBB4DCD035B}"/>
          </ac:picMkLst>
        </pc:picChg>
        <pc:picChg chg="add mod">
          <ac:chgData name="Anh Phuong Nguyen" userId="b61e5ee49b0adff0" providerId="LiveId" clId="{DE302B0B-3754-4BF5-9599-312AE8AA9401}" dt="2025-05-26T09:15:27.638" v="29"/>
          <ac:picMkLst>
            <pc:docMk/>
            <pc:sldMk cId="0" sldId="261"/>
            <ac:picMk id="7" creationId="{53CCF9A6-9CCF-7D06-0E09-8CD385D85219}"/>
          </ac:picMkLst>
        </pc:picChg>
        <pc:picChg chg="add mod">
          <ac:chgData name="Anh Phuong Nguyen" userId="b61e5ee49b0adff0" providerId="LiveId" clId="{DE302B0B-3754-4BF5-9599-312AE8AA9401}" dt="2025-05-26T09:15:27.638" v="29"/>
          <ac:picMkLst>
            <pc:docMk/>
            <pc:sldMk cId="0" sldId="261"/>
            <ac:picMk id="8" creationId="{02437E9C-1E72-A4F2-B2AB-1243E995C533}"/>
          </ac:picMkLst>
        </pc:picChg>
        <pc:picChg chg="del">
          <ac:chgData name="Anh Phuong Nguyen" userId="b61e5ee49b0adff0" providerId="LiveId" clId="{DE302B0B-3754-4BF5-9599-312AE8AA9401}" dt="2025-05-26T09:15:27.005" v="28" actId="478"/>
          <ac:picMkLst>
            <pc:docMk/>
            <pc:sldMk cId="0" sldId="261"/>
            <ac:picMk id="776" creationId="{00000000-0000-0000-0000-000000000000}"/>
          </ac:picMkLst>
        </pc:picChg>
        <pc:picChg chg="del">
          <ac:chgData name="Anh Phuong Nguyen" userId="b61e5ee49b0adff0" providerId="LiveId" clId="{DE302B0B-3754-4BF5-9599-312AE8AA9401}" dt="2025-05-26T09:15:27.005" v="28" actId="478"/>
          <ac:picMkLst>
            <pc:docMk/>
            <pc:sldMk cId="0" sldId="261"/>
            <ac:picMk id="777" creationId="{00000000-0000-0000-0000-000000000000}"/>
          </ac:picMkLst>
        </pc:picChg>
        <pc:picChg chg="del">
          <ac:chgData name="Anh Phuong Nguyen" userId="b61e5ee49b0adff0" providerId="LiveId" clId="{DE302B0B-3754-4BF5-9599-312AE8AA9401}" dt="2025-05-26T09:15:27.005" v="28" actId="478"/>
          <ac:picMkLst>
            <pc:docMk/>
            <pc:sldMk cId="0" sldId="261"/>
            <ac:picMk id="778" creationId="{00000000-0000-0000-0000-000000000000}"/>
          </ac:picMkLst>
        </pc:picChg>
        <pc:picChg chg="del">
          <ac:chgData name="Anh Phuong Nguyen" userId="b61e5ee49b0adff0" providerId="LiveId" clId="{DE302B0B-3754-4BF5-9599-312AE8AA9401}" dt="2025-05-26T09:15:27.005" v="28" actId="478"/>
          <ac:picMkLst>
            <pc:docMk/>
            <pc:sldMk cId="0" sldId="261"/>
            <ac:picMk id="779" creationId="{00000000-0000-0000-0000-000000000000}"/>
          </ac:picMkLst>
        </pc:picChg>
      </pc:sldChg>
      <pc:sldChg chg="addSp delSp modSp add mod">
        <pc:chgData name="Anh Phuong Nguyen" userId="b61e5ee49b0adff0" providerId="LiveId" clId="{DE302B0B-3754-4BF5-9599-312AE8AA9401}" dt="2025-05-26T09:47:28.542" v="62" actId="207"/>
        <pc:sldMkLst>
          <pc:docMk/>
          <pc:sldMk cId="0" sldId="262"/>
        </pc:sldMkLst>
        <pc:spChg chg="add del mod">
          <ac:chgData name="Anh Phuong Nguyen" userId="b61e5ee49b0adff0" providerId="LiveId" clId="{DE302B0B-3754-4BF5-9599-312AE8AA9401}" dt="2025-05-26T09:17:50.419" v="40" actId="478"/>
          <ac:spMkLst>
            <pc:docMk/>
            <pc:sldMk cId="0" sldId="262"/>
            <ac:spMk id="2" creationId="{C69F1211-0D7D-5E3A-AFCD-EE0E437EF854}"/>
          </ac:spMkLst>
        </pc:spChg>
        <pc:spChg chg="add mod">
          <ac:chgData name="Anh Phuong Nguyen" userId="b61e5ee49b0adff0" providerId="LiveId" clId="{DE302B0B-3754-4BF5-9599-312AE8AA9401}" dt="2025-05-26T09:47:28.542" v="62" actId="207"/>
          <ac:spMkLst>
            <pc:docMk/>
            <pc:sldMk cId="0" sldId="262"/>
            <ac:spMk id="3" creationId="{96E094BB-EF41-4F74-D85E-222847891BAC}"/>
          </ac:spMkLst>
        </pc:spChg>
        <pc:spChg chg="add mod">
          <ac:chgData name="Anh Phuong Nguyen" userId="b61e5ee49b0adff0" providerId="LiveId" clId="{DE302B0B-3754-4BF5-9599-312AE8AA9401}" dt="2025-05-26T09:17:22.521" v="36"/>
          <ac:spMkLst>
            <pc:docMk/>
            <pc:sldMk cId="0" sldId="262"/>
            <ac:spMk id="18" creationId="{D9EFC3A7-79DE-BBE8-154A-ED5D2615C2D3}"/>
          </ac:spMkLst>
        </pc:spChg>
        <pc:spChg chg="add mod">
          <ac:chgData name="Anh Phuong Nguyen" userId="b61e5ee49b0adff0" providerId="LiveId" clId="{DE302B0B-3754-4BF5-9599-312AE8AA9401}" dt="2025-05-26T09:17:22.521" v="36"/>
          <ac:spMkLst>
            <pc:docMk/>
            <pc:sldMk cId="0" sldId="262"/>
            <ac:spMk id="20" creationId="{52383BC2-7CD5-4970-CFBD-25616470ED14}"/>
          </ac:spMkLst>
        </pc:spChg>
        <pc:spChg chg="add mod">
          <ac:chgData name="Anh Phuong Nguyen" userId="b61e5ee49b0adff0" providerId="LiveId" clId="{DE302B0B-3754-4BF5-9599-312AE8AA9401}" dt="2025-05-26T09:17:22.521" v="36"/>
          <ac:spMkLst>
            <pc:docMk/>
            <pc:sldMk cId="0" sldId="262"/>
            <ac:spMk id="21" creationId="{E58676C2-296B-A488-E50D-C6B0D0DE35F7}"/>
          </ac:spMkLst>
        </pc:spChg>
        <pc:spChg chg="add mod">
          <ac:chgData name="Anh Phuong Nguyen" userId="b61e5ee49b0adff0" providerId="LiveId" clId="{DE302B0B-3754-4BF5-9599-312AE8AA9401}" dt="2025-05-26T09:17:22.521" v="36"/>
          <ac:spMkLst>
            <pc:docMk/>
            <pc:sldMk cId="0" sldId="262"/>
            <ac:spMk id="27" creationId="{9400F395-E0CC-7992-1D74-5DB520C98412}"/>
          </ac:spMkLst>
        </pc:spChg>
        <pc:spChg chg="add mod">
          <ac:chgData name="Anh Phuong Nguyen" userId="b61e5ee49b0adff0" providerId="LiveId" clId="{DE302B0B-3754-4BF5-9599-312AE8AA9401}" dt="2025-05-26T09:17:22.521" v="36"/>
          <ac:spMkLst>
            <pc:docMk/>
            <pc:sldMk cId="0" sldId="262"/>
            <ac:spMk id="28" creationId="{A02E5B10-93FF-2B12-D197-BF6CB32A3C72}"/>
          </ac:spMkLst>
        </pc:spChg>
        <pc:spChg chg="add mod">
          <ac:chgData name="Anh Phuong Nguyen" userId="b61e5ee49b0adff0" providerId="LiveId" clId="{DE302B0B-3754-4BF5-9599-312AE8AA9401}" dt="2025-05-26T09:17:22.521" v="36"/>
          <ac:spMkLst>
            <pc:docMk/>
            <pc:sldMk cId="0" sldId="262"/>
            <ac:spMk id="29" creationId="{4C27D82A-96EF-42EC-B4AB-EC234A0677C0}"/>
          </ac:spMkLst>
        </pc:spChg>
        <pc:spChg chg="add mod">
          <ac:chgData name="Anh Phuong Nguyen" userId="b61e5ee49b0adff0" providerId="LiveId" clId="{DE302B0B-3754-4BF5-9599-312AE8AA9401}" dt="2025-05-26T09:17:22.521" v="36"/>
          <ac:spMkLst>
            <pc:docMk/>
            <pc:sldMk cId="0" sldId="262"/>
            <ac:spMk id="30" creationId="{9A4AADAF-F616-67F5-E84F-DF65183BFAB0}"/>
          </ac:spMkLst>
        </pc:spChg>
        <pc:spChg chg="add mod">
          <ac:chgData name="Anh Phuong Nguyen" userId="b61e5ee49b0adff0" providerId="LiveId" clId="{DE302B0B-3754-4BF5-9599-312AE8AA9401}" dt="2025-05-26T09:17:22.521" v="36"/>
          <ac:spMkLst>
            <pc:docMk/>
            <pc:sldMk cId="0" sldId="262"/>
            <ac:spMk id="31" creationId="{084EB720-9AA1-AB9A-CF81-052A1D729E8F}"/>
          </ac:spMkLst>
        </pc:spChg>
        <pc:spChg chg="add mod">
          <ac:chgData name="Anh Phuong Nguyen" userId="b61e5ee49b0adff0" providerId="LiveId" clId="{DE302B0B-3754-4BF5-9599-312AE8AA9401}" dt="2025-05-26T09:17:48.153" v="39"/>
          <ac:spMkLst>
            <pc:docMk/>
            <pc:sldMk cId="0" sldId="262"/>
            <ac:spMk id="35" creationId="{A0BE9D48-02C2-A08D-6488-BB0DB05B4615}"/>
          </ac:spMkLst>
        </pc:spChg>
        <pc:spChg chg="del">
          <ac:chgData name="Anh Phuong Nguyen" userId="b61e5ee49b0adff0" providerId="LiveId" clId="{DE302B0B-3754-4BF5-9599-312AE8AA9401}" dt="2025-05-26T09:17:17.200" v="33" actId="478"/>
          <ac:spMkLst>
            <pc:docMk/>
            <pc:sldMk cId="0" sldId="262"/>
            <ac:spMk id="786" creationId="{00000000-0000-0000-0000-000000000000}"/>
          </ac:spMkLst>
        </pc:spChg>
        <pc:spChg chg="del">
          <ac:chgData name="Anh Phuong Nguyen" userId="b61e5ee49b0adff0" providerId="LiveId" clId="{DE302B0B-3754-4BF5-9599-312AE8AA9401}" dt="2025-05-26T09:17:47.225" v="38" actId="478"/>
          <ac:spMkLst>
            <pc:docMk/>
            <pc:sldMk cId="0" sldId="262"/>
            <ac:spMk id="787" creationId="{00000000-0000-0000-0000-000000000000}"/>
          </ac:spMkLst>
        </pc:spChg>
        <pc:spChg chg="del">
          <ac:chgData name="Anh Phuong Nguyen" userId="b61e5ee49b0adff0" providerId="LiveId" clId="{DE302B0B-3754-4BF5-9599-312AE8AA9401}" dt="2025-05-26T09:17:17.200" v="33" actId="478"/>
          <ac:spMkLst>
            <pc:docMk/>
            <pc:sldMk cId="0" sldId="262"/>
            <ac:spMk id="788" creationId="{00000000-0000-0000-0000-000000000000}"/>
          </ac:spMkLst>
        </pc:spChg>
        <pc:spChg chg="del">
          <ac:chgData name="Anh Phuong Nguyen" userId="b61e5ee49b0adff0" providerId="LiveId" clId="{DE302B0B-3754-4BF5-9599-312AE8AA9401}" dt="2025-05-26T09:17:17.200" v="33" actId="478"/>
          <ac:spMkLst>
            <pc:docMk/>
            <pc:sldMk cId="0" sldId="262"/>
            <ac:spMk id="789" creationId="{00000000-0000-0000-0000-000000000000}"/>
          </ac:spMkLst>
        </pc:spChg>
        <pc:spChg chg="del">
          <ac:chgData name="Anh Phuong Nguyen" userId="b61e5ee49b0adff0" providerId="LiveId" clId="{DE302B0B-3754-4BF5-9599-312AE8AA9401}" dt="2025-05-26T09:17:17.200" v="33" actId="478"/>
          <ac:spMkLst>
            <pc:docMk/>
            <pc:sldMk cId="0" sldId="262"/>
            <ac:spMk id="790" creationId="{00000000-0000-0000-0000-000000000000}"/>
          </ac:spMkLst>
        </pc:spChg>
        <pc:spChg chg="del">
          <ac:chgData name="Anh Phuong Nguyen" userId="b61e5ee49b0adff0" providerId="LiveId" clId="{DE302B0B-3754-4BF5-9599-312AE8AA9401}" dt="2025-05-26T09:17:17.200" v="33" actId="478"/>
          <ac:spMkLst>
            <pc:docMk/>
            <pc:sldMk cId="0" sldId="262"/>
            <ac:spMk id="791" creationId="{00000000-0000-0000-0000-000000000000}"/>
          </ac:spMkLst>
        </pc:spChg>
        <pc:spChg chg="del">
          <ac:chgData name="Anh Phuong Nguyen" userId="b61e5ee49b0adff0" providerId="LiveId" clId="{DE302B0B-3754-4BF5-9599-312AE8AA9401}" dt="2025-05-26T09:17:17.200" v="33" actId="478"/>
          <ac:spMkLst>
            <pc:docMk/>
            <pc:sldMk cId="0" sldId="262"/>
            <ac:spMk id="792" creationId="{00000000-0000-0000-0000-000000000000}"/>
          </ac:spMkLst>
        </pc:spChg>
        <pc:spChg chg="del">
          <ac:chgData name="Anh Phuong Nguyen" userId="b61e5ee49b0adff0" providerId="LiveId" clId="{DE302B0B-3754-4BF5-9599-312AE8AA9401}" dt="2025-05-26T09:17:17.200" v="33" actId="478"/>
          <ac:spMkLst>
            <pc:docMk/>
            <pc:sldMk cId="0" sldId="262"/>
            <ac:spMk id="793" creationId="{00000000-0000-0000-0000-000000000000}"/>
          </ac:spMkLst>
        </pc:spChg>
        <pc:spChg chg="del">
          <ac:chgData name="Anh Phuong Nguyen" userId="b61e5ee49b0adff0" providerId="LiveId" clId="{DE302B0B-3754-4BF5-9599-312AE8AA9401}" dt="2025-05-26T09:17:17.200" v="33" actId="478"/>
          <ac:spMkLst>
            <pc:docMk/>
            <pc:sldMk cId="0" sldId="262"/>
            <ac:spMk id="794" creationId="{00000000-0000-0000-0000-000000000000}"/>
          </ac:spMkLst>
        </pc:spChg>
        <pc:spChg chg="del mod">
          <ac:chgData name="Anh Phuong Nguyen" userId="b61e5ee49b0adff0" providerId="LiveId" clId="{DE302B0B-3754-4BF5-9599-312AE8AA9401}" dt="2025-05-26T09:17:22.068" v="35" actId="478"/>
          <ac:spMkLst>
            <pc:docMk/>
            <pc:sldMk cId="0" sldId="262"/>
            <ac:spMk id="795" creationId="{00000000-0000-0000-0000-000000000000}"/>
          </ac:spMkLst>
        </pc:spChg>
        <pc:spChg chg="del">
          <ac:chgData name="Anh Phuong Nguyen" userId="b61e5ee49b0adff0" providerId="LiveId" clId="{DE302B0B-3754-4BF5-9599-312AE8AA9401}" dt="2025-05-26T09:17:17.200" v="33" actId="478"/>
          <ac:spMkLst>
            <pc:docMk/>
            <pc:sldMk cId="0" sldId="262"/>
            <ac:spMk id="796" creationId="{00000000-0000-0000-0000-000000000000}"/>
          </ac:spMkLst>
        </pc:spChg>
        <pc:picChg chg="add mod">
          <ac:chgData name="Anh Phuong Nguyen" userId="b61e5ee49b0adff0" providerId="LiveId" clId="{DE302B0B-3754-4BF5-9599-312AE8AA9401}" dt="2025-05-26T09:17:58.641" v="41"/>
          <ac:picMkLst>
            <pc:docMk/>
            <pc:sldMk cId="0" sldId="262"/>
            <ac:picMk id="36" creationId="{E64C0951-E876-62B1-AC84-4B4E0239D8AB}"/>
          </ac:picMkLst>
        </pc:picChg>
        <pc:picChg chg="del">
          <ac:chgData name="Anh Phuong Nguyen" userId="b61e5ee49b0adff0" providerId="LiveId" clId="{DE302B0B-3754-4BF5-9599-312AE8AA9401}" dt="2025-05-26T09:17:17.200" v="33" actId="478"/>
          <ac:picMkLst>
            <pc:docMk/>
            <pc:sldMk cId="0" sldId="262"/>
            <ac:picMk id="806" creationId="{00000000-0000-0000-0000-000000000000}"/>
          </ac:picMkLst>
        </pc:picChg>
      </pc:sldChg>
      <pc:sldChg chg="addSp delSp modSp add mod">
        <pc:chgData name="Anh Phuong Nguyen" userId="b61e5ee49b0adff0" providerId="LiveId" clId="{DE302B0B-3754-4BF5-9599-312AE8AA9401}" dt="2025-05-26T10:58:10.460" v="72" actId="2711"/>
        <pc:sldMkLst>
          <pc:docMk/>
          <pc:sldMk cId="0" sldId="263"/>
        </pc:sldMkLst>
        <pc:spChg chg="add mod">
          <ac:chgData name="Anh Phuong Nguyen" userId="b61e5ee49b0adff0" providerId="LiveId" clId="{DE302B0B-3754-4BF5-9599-312AE8AA9401}" dt="2025-05-26T09:19:21.767" v="45"/>
          <ac:spMkLst>
            <pc:docMk/>
            <pc:sldMk cId="0" sldId="263"/>
            <ac:spMk id="2" creationId="{C97C2A10-CFA7-89DF-008F-0C8D33721E44}"/>
          </ac:spMkLst>
        </pc:spChg>
        <pc:spChg chg="add mod">
          <ac:chgData name="Anh Phuong Nguyen" userId="b61e5ee49b0adff0" providerId="LiveId" clId="{DE302B0B-3754-4BF5-9599-312AE8AA9401}" dt="2025-05-26T09:19:21.767" v="45"/>
          <ac:spMkLst>
            <pc:docMk/>
            <pc:sldMk cId="0" sldId="263"/>
            <ac:spMk id="3" creationId="{A92AC709-51ED-B00D-CFDE-22834CF52B66}"/>
          </ac:spMkLst>
        </pc:spChg>
        <pc:spChg chg="mod">
          <ac:chgData name="Anh Phuong Nguyen" userId="b61e5ee49b0adff0" providerId="LiveId" clId="{DE302B0B-3754-4BF5-9599-312AE8AA9401}" dt="2025-05-26T09:19:21.767" v="45"/>
          <ac:spMkLst>
            <pc:docMk/>
            <pc:sldMk cId="0" sldId="263"/>
            <ac:spMk id="6" creationId="{8A406369-CAF1-718C-6517-FB5FCAE70ED7}"/>
          </ac:spMkLst>
        </pc:spChg>
        <pc:spChg chg="mod">
          <ac:chgData name="Anh Phuong Nguyen" userId="b61e5ee49b0adff0" providerId="LiveId" clId="{DE302B0B-3754-4BF5-9599-312AE8AA9401}" dt="2025-05-26T09:19:21.767" v="45"/>
          <ac:spMkLst>
            <pc:docMk/>
            <pc:sldMk cId="0" sldId="263"/>
            <ac:spMk id="8" creationId="{98C5BC46-848C-0972-DDF2-52EF0408A3FA}"/>
          </ac:spMkLst>
        </pc:spChg>
        <pc:spChg chg="mod">
          <ac:chgData name="Anh Phuong Nguyen" userId="b61e5ee49b0adff0" providerId="LiveId" clId="{DE302B0B-3754-4BF5-9599-312AE8AA9401}" dt="2025-05-26T09:19:21.767" v="45"/>
          <ac:spMkLst>
            <pc:docMk/>
            <pc:sldMk cId="0" sldId="263"/>
            <ac:spMk id="11" creationId="{DCBBBC16-85E3-2648-AA86-EAF91F342D80}"/>
          </ac:spMkLst>
        </pc:spChg>
        <pc:spChg chg="mod">
          <ac:chgData name="Anh Phuong Nguyen" userId="b61e5ee49b0adff0" providerId="LiveId" clId="{DE302B0B-3754-4BF5-9599-312AE8AA9401}" dt="2025-05-26T09:19:21.767" v="45"/>
          <ac:spMkLst>
            <pc:docMk/>
            <pc:sldMk cId="0" sldId="263"/>
            <ac:spMk id="12" creationId="{09399816-F18C-4DB3-760D-782E294C972A}"/>
          </ac:spMkLst>
        </pc:spChg>
        <pc:spChg chg="mod">
          <ac:chgData name="Anh Phuong Nguyen" userId="b61e5ee49b0adff0" providerId="LiveId" clId="{DE302B0B-3754-4BF5-9599-312AE8AA9401}" dt="2025-05-26T09:19:21.767" v="45"/>
          <ac:spMkLst>
            <pc:docMk/>
            <pc:sldMk cId="0" sldId="263"/>
            <ac:spMk id="15" creationId="{52EDED47-1C04-959F-D5D8-7DDC94976437}"/>
          </ac:spMkLst>
        </pc:spChg>
        <pc:spChg chg="mod">
          <ac:chgData name="Anh Phuong Nguyen" userId="b61e5ee49b0adff0" providerId="LiveId" clId="{DE302B0B-3754-4BF5-9599-312AE8AA9401}" dt="2025-05-26T09:19:21.767" v="45"/>
          <ac:spMkLst>
            <pc:docMk/>
            <pc:sldMk cId="0" sldId="263"/>
            <ac:spMk id="16" creationId="{875A6215-E217-9A09-E5A6-4565DC94DB20}"/>
          </ac:spMkLst>
        </pc:spChg>
        <pc:spChg chg="add mod">
          <ac:chgData name="Anh Phuong Nguyen" userId="b61e5ee49b0adff0" providerId="LiveId" clId="{DE302B0B-3754-4BF5-9599-312AE8AA9401}" dt="2025-05-26T09:19:21.767" v="45"/>
          <ac:spMkLst>
            <pc:docMk/>
            <pc:sldMk cId="0" sldId="263"/>
            <ac:spMk id="18" creationId="{F943ABF1-CFB3-C6DA-B09E-184A770271A2}"/>
          </ac:spMkLst>
        </pc:spChg>
        <pc:spChg chg="add mod">
          <ac:chgData name="Anh Phuong Nguyen" userId="b61e5ee49b0adff0" providerId="LiveId" clId="{DE302B0B-3754-4BF5-9599-312AE8AA9401}" dt="2025-05-26T09:19:21.767" v="45"/>
          <ac:spMkLst>
            <pc:docMk/>
            <pc:sldMk cId="0" sldId="263"/>
            <ac:spMk id="19" creationId="{85D8BCD4-073A-2BDC-109D-6DA05BBA961B}"/>
          </ac:spMkLst>
        </pc:spChg>
        <pc:spChg chg="add del mod">
          <ac:chgData name="Anh Phuong Nguyen" userId="b61e5ee49b0adff0" providerId="LiveId" clId="{DE302B0B-3754-4BF5-9599-312AE8AA9401}" dt="2025-05-26T09:20:46.349" v="47" actId="478"/>
          <ac:spMkLst>
            <pc:docMk/>
            <pc:sldMk cId="0" sldId="263"/>
            <ac:spMk id="21" creationId="{7A159F67-12EE-6947-99BD-10AFAD24EC1E}"/>
          </ac:spMkLst>
        </pc:spChg>
        <pc:spChg chg="add del mod">
          <ac:chgData name="Anh Phuong Nguyen" userId="b61e5ee49b0adff0" providerId="LiveId" clId="{DE302B0B-3754-4BF5-9599-312AE8AA9401}" dt="2025-05-26T09:26:32.716" v="50" actId="478"/>
          <ac:spMkLst>
            <pc:docMk/>
            <pc:sldMk cId="0" sldId="263"/>
            <ac:spMk id="22" creationId="{B492556B-A4B2-A1D4-E2CB-C670942B906B}"/>
          </ac:spMkLst>
        </pc:spChg>
        <pc:spChg chg="add mod">
          <ac:chgData name="Anh Phuong Nguyen" userId="b61e5ee49b0adff0" providerId="LiveId" clId="{DE302B0B-3754-4BF5-9599-312AE8AA9401}" dt="2025-05-26T09:47:36.787" v="63" actId="207"/>
          <ac:spMkLst>
            <pc:docMk/>
            <pc:sldMk cId="0" sldId="263"/>
            <ac:spMk id="23" creationId="{CF985515-C320-62E7-BFBA-1632A94218B5}"/>
          </ac:spMkLst>
        </pc:spChg>
        <pc:spChg chg="mod">
          <ac:chgData name="Anh Phuong Nguyen" userId="b61e5ee49b0adff0" providerId="LiveId" clId="{DE302B0B-3754-4BF5-9599-312AE8AA9401}" dt="2025-05-26T09:50:04.322" v="66" actId="207"/>
          <ac:spMkLst>
            <pc:docMk/>
            <pc:sldMk cId="0" sldId="263"/>
            <ac:spMk id="26" creationId="{0B904805-996C-8715-D01C-2476F53293B8}"/>
          </ac:spMkLst>
        </pc:spChg>
        <pc:spChg chg="mod">
          <ac:chgData name="Anh Phuong Nguyen" userId="b61e5ee49b0adff0" providerId="LiveId" clId="{DE302B0B-3754-4BF5-9599-312AE8AA9401}" dt="2025-05-26T09:47:41.465" v="64" actId="207"/>
          <ac:spMkLst>
            <pc:docMk/>
            <pc:sldMk cId="0" sldId="263"/>
            <ac:spMk id="28" creationId="{87B6B781-CF5A-7806-97C3-D02818623EAF}"/>
          </ac:spMkLst>
        </pc:spChg>
        <pc:spChg chg="mod">
          <ac:chgData name="Anh Phuong Nguyen" userId="b61e5ee49b0adff0" providerId="LiveId" clId="{DE302B0B-3754-4BF5-9599-312AE8AA9401}" dt="2025-05-26T09:50:29.955" v="67" actId="207"/>
          <ac:spMkLst>
            <pc:docMk/>
            <pc:sldMk cId="0" sldId="263"/>
            <ac:spMk id="31" creationId="{A701E732-B55C-653C-503F-C3506F4D0E9A}"/>
          </ac:spMkLst>
        </pc:spChg>
        <pc:spChg chg="mod">
          <ac:chgData name="Anh Phuong Nguyen" userId="b61e5ee49b0adff0" providerId="LiveId" clId="{DE302B0B-3754-4BF5-9599-312AE8AA9401}" dt="2025-05-26T09:20:46.993" v="48"/>
          <ac:spMkLst>
            <pc:docMk/>
            <pc:sldMk cId="0" sldId="263"/>
            <ac:spMk id="32" creationId="{0B010AAC-F168-AAC3-4BDD-ACE455E7020D}"/>
          </ac:spMkLst>
        </pc:spChg>
        <pc:spChg chg="mod">
          <ac:chgData name="Anh Phuong Nguyen" userId="b61e5ee49b0adff0" providerId="LiveId" clId="{DE302B0B-3754-4BF5-9599-312AE8AA9401}" dt="2025-05-26T09:50:32.617" v="68" actId="207"/>
          <ac:spMkLst>
            <pc:docMk/>
            <pc:sldMk cId="0" sldId="263"/>
            <ac:spMk id="35" creationId="{048A673F-C4CA-D77A-7677-E7FC6E5D0F41}"/>
          </ac:spMkLst>
        </pc:spChg>
        <pc:spChg chg="mod">
          <ac:chgData name="Anh Phuong Nguyen" userId="b61e5ee49b0adff0" providerId="LiveId" clId="{DE302B0B-3754-4BF5-9599-312AE8AA9401}" dt="2025-05-26T09:20:46.993" v="48"/>
          <ac:spMkLst>
            <pc:docMk/>
            <pc:sldMk cId="0" sldId="263"/>
            <ac:spMk id="36" creationId="{010C6442-0F43-CCF5-C457-EDBEB073DCB0}"/>
          </ac:spMkLst>
        </pc:spChg>
        <pc:spChg chg="add del mod">
          <ac:chgData name="Anh Phuong Nguyen" userId="b61e5ee49b0adff0" providerId="LiveId" clId="{DE302B0B-3754-4BF5-9599-312AE8AA9401}" dt="2025-05-26T10:56:19.950" v="69" actId="478"/>
          <ac:spMkLst>
            <pc:docMk/>
            <pc:sldMk cId="0" sldId="263"/>
            <ac:spMk id="37" creationId="{D52695B1-3163-F2A4-E482-4C139ADBBC69}"/>
          </ac:spMkLst>
        </pc:spChg>
        <pc:spChg chg="add del mod">
          <ac:chgData name="Anh Phuong Nguyen" userId="b61e5ee49b0adff0" providerId="LiveId" clId="{DE302B0B-3754-4BF5-9599-312AE8AA9401}" dt="2025-05-26T10:56:19.950" v="69" actId="478"/>
          <ac:spMkLst>
            <pc:docMk/>
            <pc:sldMk cId="0" sldId="263"/>
            <ac:spMk id="38" creationId="{18EF67C1-9F8B-994F-8E07-BB4808428390}"/>
          </ac:spMkLst>
        </pc:spChg>
        <pc:spChg chg="add del mod">
          <ac:chgData name="Anh Phuong Nguyen" userId="b61e5ee49b0adff0" providerId="LiveId" clId="{DE302B0B-3754-4BF5-9599-312AE8AA9401}" dt="2025-05-26T10:56:19.950" v="69" actId="478"/>
          <ac:spMkLst>
            <pc:docMk/>
            <pc:sldMk cId="0" sldId="263"/>
            <ac:spMk id="39" creationId="{4190269A-83B9-C962-491D-F32D04CE547A}"/>
          </ac:spMkLst>
        </pc:spChg>
        <pc:spChg chg="add mod">
          <ac:chgData name="Anh Phuong Nguyen" userId="b61e5ee49b0adff0" providerId="LiveId" clId="{DE302B0B-3754-4BF5-9599-312AE8AA9401}" dt="2025-05-26T09:26:33.119" v="51"/>
          <ac:spMkLst>
            <pc:docMk/>
            <pc:sldMk cId="0" sldId="263"/>
            <ac:spMk id="40" creationId="{9CCC1CDE-EFAA-A89A-D06E-0FADAAC5336E}"/>
          </ac:spMkLst>
        </pc:spChg>
        <pc:spChg chg="add mod">
          <ac:chgData name="Anh Phuong Nguyen" userId="b61e5ee49b0adff0" providerId="LiveId" clId="{DE302B0B-3754-4BF5-9599-312AE8AA9401}" dt="2025-05-26T10:58:10.460" v="72" actId="2711"/>
          <ac:spMkLst>
            <pc:docMk/>
            <pc:sldMk cId="0" sldId="263"/>
            <ac:spMk id="42" creationId="{37E03F0B-9FAC-3554-9D0A-6681A3AF6571}"/>
          </ac:spMkLst>
        </pc:spChg>
        <pc:spChg chg="add mod">
          <ac:chgData name="Anh Phuong Nguyen" userId="b61e5ee49b0adff0" providerId="LiveId" clId="{DE302B0B-3754-4BF5-9599-312AE8AA9401}" dt="2025-05-26T10:57:59.652" v="71" actId="2711"/>
          <ac:spMkLst>
            <pc:docMk/>
            <pc:sldMk cId="0" sldId="263"/>
            <ac:spMk id="43" creationId="{17952436-CECA-092B-79DD-0FB971438CED}"/>
          </ac:spMkLst>
        </pc:spChg>
        <pc:spChg chg="add mod">
          <ac:chgData name="Anh Phuong Nguyen" userId="b61e5ee49b0adff0" providerId="LiveId" clId="{DE302B0B-3754-4BF5-9599-312AE8AA9401}" dt="2025-05-26T10:58:10.460" v="72" actId="2711"/>
          <ac:spMkLst>
            <pc:docMk/>
            <pc:sldMk cId="0" sldId="263"/>
            <ac:spMk id="45" creationId="{224A25AB-542A-0C4E-58DC-77909B764313}"/>
          </ac:spMkLst>
        </pc:spChg>
        <pc:spChg chg="add mod">
          <ac:chgData name="Anh Phuong Nguyen" userId="b61e5ee49b0adff0" providerId="LiveId" clId="{DE302B0B-3754-4BF5-9599-312AE8AA9401}" dt="2025-05-26T10:57:59.652" v="71" actId="2711"/>
          <ac:spMkLst>
            <pc:docMk/>
            <pc:sldMk cId="0" sldId="263"/>
            <ac:spMk id="46" creationId="{B07E0464-731C-8B72-C921-2E0FA493AABC}"/>
          </ac:spMkLst>
        </pc:spChg>
        <pc:spChg chg="add mod">
          <ac:chgData name="Anh Phuong Nguyen" userId="b61e5ee49b0adff0" providerId="LiveId" clId="{DE302B0B-3754-4BF5-9599-312AE8AA9401}" dt="2025-05-26T10:58:10.460" v="72" actId="2711"/>
          <ac:spMkLst>
            <pc:docMk/>
            <pc:sldMk cId="0" sldId="263"/>
            <ac:spMk id="48" creationId="{A9F6FE67-3D5E-56D3-2109-3089472FBF93}"/>
          </ac:spMkLst>
        </pc:spChg>
        <pc:spChg chg="add mod">
          <ac:chgData name="Anh Phuong Nguyen" userId="b61e5ee49b0adff0" providerId="LiveId" clId="{DE302B0B-3754-4BF5-9599-312AE8AA9401}" dt="2025-05-26T10:57:59.652" v="71" actId="2711"/>
          <ac:spMkLst>
            <pc:docMk/>
            <pc:sldMk cId="0" sldId="263"/>
            <ac:spMk id="49" creationId="{FAEBC353-AECF-9375-27D1-ADC8A924E462}"/>
          </ac:spMkLst>
        </pc:spChg>
        <pc:spChg chg="del">
          <ac:chgData name="Anh Phuong Nguyen" userId="b61e5ee49b0adff0" providerId="LiveId" clId="{DE302B0B-3754-4BF5-9599-312AE8AA9401}" dt="2025-05-26T09:19:25.478" v="46" actId="478"/>
          <ac:spMkLst>
            <pc:docMk/>
            <pc:sldMk cId="0" sldId="263"/>
            <ac:spMk id="825" creationId="{00000000-0000-0000-0000-000000000000}"/>
          </ac:spMkLst>
        </pc:spChg>
        <pc:spChg chg="del mod">
          <ac:chgData name="Anh Phuong Nguyen" userId="b61e5ee49b0adff0" providerId="LiveId" clId="{DE302B0B-3754-4BF5-9599-312AE8AA9401}" dt="2025-05-26T09:19:25.478" v="46" actId="478"/>
          <ac:spMkLst>
            <pc:docMk/>
            <pc:sldMk cId="0" sldId="263"/>
            <ac:spMk id="826" creationId="{00000000-0000-0000-0000-000000000000}"/>
          </ac:spMkLst>
        </pc:spChg>
        <pc:spChg chg="del">
          <ac:chgData name="Anh Phuong Nguyen" userId="b61e5ee49b0adff0" providerId="LiveId" clId="{DE302B0B-3754-4BF5-9599-312AE8AA9401}" dt="2025-05-26T09:19:25.478" v="46" actId="478"/>
          <ac:spMkLst>
            <pc:docMk/>
            <pc:sldMk cId="0" sldId="263"/>
            <ac:spMk id="842" creationId="{00000000-0000-0000-0000-000000000000}"/>
          </ac:spMkLst>
        </pc:spChg>
        <pc:grpChg chg="del">
          <ac:chgData name="Anh Phuong Nguyen" userId="b61e5ee49b0adff0" providerId="LiveId" clId="{DE302B0B-3754-4BF5-9599-312AE8AA9401}" dt="2025-05-26T10:56:19.950" v="69" actId="478"/>
          <ac:grpSpMkLst>
            <pc:docMk/>
            <pc:sldMk cId="0" sldId="263"/>
            <ac:grpSpMk id="25" creationId="{CFE42CF2-9A34-6109-8A71-6C01B7629D60}"/>
          </ac:grpSpMkLst>
        </pc:grpChg>
        <pc:grpChg chg="del mod">
          <ac:chgData name="Anh Phuong Nguyen" userId="b61e5ee49b0adff0" providerId="LiveId" clId="{DE302B0B-3754-4BF5-9599-312AE8AA9401}" dt="2025-05-26T10:56:19.950" v="69" actId="478"/>
          <ac:grpSpMkLst>
            <pc:docMk/>
            <pc:sldMk cId="0" sldId="263"/>
            <ac:grpSpMk id="29" creationId="{2EC25CF4-AA4B-3676-2163-7B5AE7D499C7}"/>
          </ac:grpSpMkLst>
        </pc:grpChg>
        <pc:grpChg chg="del mod">
          <ac:chgData name="Anh Phuong Nguyen" userId="b61e5ee49b0adff0" providerId="LiveId" clId="{DE302B0B-3754-4BF5-9599-312AE8AA9401}" dt="2025-05-26T10:56:19.950" v="69" actId="478"/>
          <ac:grpSpMkLst>
            <pc:docMk/>
            <pc:sldMk cId="0" sldId="263"/>
            <ac:grpSpMk id="33" creationId="{95CA7887-1098-BE8E-79B3-16E4C42783FA}"/>
          </ac:grpSpMkLst>
        </pc:grpChg>
        <pc:grpChg chg="del">
          <ac:chgData name="Anh Phuong Nguyen" userId="b61e5ee49b0adff0" providerId="LiveId" clId="{DE302B0B-3754-4BF5-9599-312AE8AA9401}" dt="2025-05-26T09:19:25.478" v="46" actId="478"/>
          <ac:grpSpMkLst>
            <pc:docMk/>
            <pc:sldMk cId="0" sldId="263"/>
            <ac:grpSpMk id="827" creationId="{00000000-0000-0000-0000-000000000000}"/>
          </ac:grpSpMkLst>
        </pc:grpChg>
        <pc:picChg chg="del">
          <ac:chgData name="Anh Phuong Nguyen" userId="b61e5ee49b0adff0" providerId="LiveId" clId="{DE302B0B-3754-4BF5-9599-312AE8AA9401}" dt="2025-05-26T10:56:19.950" v="69" actId="478"/>
          <ac:picMkLst>
            <pc:docMk/>
            <pc:sldMk cId="0" sldId="263"/>
            <ac:picMk id="24" creationId="{52FD3DC4-7620-17A5-59A4-3D621D18FD77}"/>
          </ac:picMkLst>
        </pc:picChg>
        <pc:picChg chg="add mod">
          <ac:chgData name="Anh Phuong Nguyen" userId="b61e5ee49b0adff0" providerId="LiveId" clId="{DE302B0B-3754-4BF5-9599-312AE8AA9401}" dt="2025-05-26T10:57:12.215" v="70"/>
          <ac:picMkLst>
            <pc:docMk/>
            <pc:sldMk cId="0" sldId="263"/>
            <ac:picMk id="41" creationId="{86E1119C-6893-61BB-F3A1-10B73D7154F9}"/>
          </ac:picMkLst>
        </pc:picChg>
        <pc:picChg chg="add mod">
          <ac:chgData name="Anh Phuong Nguyen" userId="b61e5ee49b0adff0" providerId="LiveId" clId="{DE302B0B-3754-4BF5-9599-312AE8AA9401}" dt="2025-05-26T10:57:12.215" v="70"/>
          <ac:picMkLst>
            <pc:docMk/>
            <pc:sldMk cId="0" sldId="263"/>
            <ac:picMk id="44" creationId="{D7933DB2-ABAA-5756-DE1E-66652DE37CCA}"/>
          </ac:picMkLst>
        </pc:picChg>
        <pc:picChg chg="add mod">
          <ac:chgData name="Anh Phuong Nguyen" userId="b61e5ee49b0adff0" providerId="LiveId" clId="{DE302B0B-3754-4BF5-9599-312AE8AA9401}" dt="2025-05-26T10:57:12.215" v="70"/>
          <ac:picMkLst>
            <pc:docMk/>
            <pc:sldMk cId="0" sldId="263"/>
            <ac:picMk id="47" creationId="{0A3B3B7C-EF7C-40CC-ADBE-5E4104CB1A6B}"/>
          </ac:picMkLst>
        </pc:picChg>
      </pc:sldChg>
      <pc:sldChg chg="del">
        <pc:chgData name="Anh Phuong Nguyen" userId="b61e5ee49b0adff0" providerId="LiveId" clId="{DE302B0B-3754-4BF5-9599-312AE8AA9401}" dt="2025-05-26T09:18:16.952" v="42" actId="47"/>
        <pc:sldMkLst>
          <pc:docMk/>
          <pc:sldMk cId="1454297536" sldId="264"/>
        </pc:sldMkLst>
      </pc:sldChg>
      <pc:sldChg chg="del">
        <pc:chgData name="Anh Phuong Nguyen" userId="b61e5ee49b0adff0" providerId="LiveId" clId="{DE302B0B-3754-4BF5-9599-312AE8AA9401}" dt="2025-05-26T09:21:24.116" v="49" actId="47"/>
        <pc:sldMkLst>
          <pc:docMk/>
          <pc:sldMk cId="2903430921" sldId="265"/>
        </pc:sldMkLst>
      </pc:sldChg>
      <pc:sldChg chg="modSp mod">
        <pc:chgData name="Anh Phuong Nguyen" userId="b61e5ee49b0adff0" providerId="LiveId" clId="{DE302B0B-3754-4BF5-9599-312AE8AA9401}" dt="2025-05-26T10:58:45.649" v="75" actId="207"/>
        <pc:sldMkLst>
          <pc:docMk/>
          <pc:sldMk cId="3950999052" sldId="266"/>
        </pc:sldMkLst>
        <pc:spChg chg="mod">
          <ac:chgData name="Anh Phuong Nguyen" userId="b61e5ee49b0adff0" providerId="LiveId" clId="{DE302B0B-3754-4BF5-9599-312AE8AA9401}" dt="2025-05-26T10:58:40.363" v="74" actId="207"/>
          <ac:spMkLst>
            <pc:docMk/>
            <pc:sldMk cId="3950999052" sldId="266"/>
            <ac:spMk id="15" creationId="{23686B5A-795A-A53B-81EC-F0FEC986FBCF}"/>
          </ac:spMkLst>
        </pc:spChg>
        <pc:spChg chg="mod">
          <ac:chgData name="Anh Phuong Nguyen" userId="b61e5ee49b0adff0" providerId="LiveId" clId="{DE302B0B-3754-4BF5-9599-312AE8AA9401}" dt="2025-05-26T10:58:45.649" v="75" actId="207"/>
          <ac:spMkLst>
            <pc:docMk/>
            <pc:sldMk cId="3950999052" sldId="266"/>
            <ac:spMk id="25" creationId="{9B941127-8E86-C080-085D-9FE35B1C6660}"/>
          </ac:spMkLst>
        </pc:spChg>
        <pc:spChg chg="mod">
          <ac:chgData name="Anh Phuong Nguyen" userId="b61e5ee49b0adff0" providerId="LiveId" clId="{DE302B0B-3754-4BF5-9599-312AE8AA9401}" dt="2025-05-26T10:58:30.456" v="73" actId="207"/>
          <ac:spMkLst>
            <pc:docMk/>
            <pc:sldMk cId="3950999052" sldId="266"/>
            <ac:spMk id="28" creationId="{EBF769AF-C1F0-7025-84DF-B0B8E5A5658E}"/>
          </ac:spMkLst>
        </pc:spChg>
      </pc:sldChg>
      <pc:sldChg chg="addSp delSp modSp add mod">
        <pc:chgData name="Anh Phuong Nguyen" userId="b61e5ee49b0adff0" providerId="LiveId" clId="{DE302B0B-3754-4BF5-9599-312AE8AA9401}" dt="2025-05-26T11:02:11.232" v="102" actId="20577"/>
        <pc:sldMkLst>
          <pc:docMk/>
          <pc:sldMk cId="0" sldId="267"/>
        </pc:sldMkLst>
        <pc:spChg chg="add del mod">
          <ac:chgData name="Anh Phuong Nguyen" userId="b61e5ee49b0adff0" providerId="LiveId" clId="{DE302B0B-3754-4BF5-9599-312AE8AA9401}" dt="2025-05-26T11:01:06.658" v="87" actId="478"/>
          <ac:spMkLst>
            <pc:docMk/>
            <pc:sldMk cId="0" sldId="267"/>
            <ac:spMk id="3" creationId="{49373E22-63DF-F1CE-91A6-F3697E412B00}"/>
          </ac:spMkLst>
        </pc:spChg>
        <pc:spChg chg="add mod">
          <ac:chgData name="Anh Phuong Nguyen" userId="b61e5ee49b0adff0" providerId="LiveId" clId="{DE302B0B-3754-4BF5-9599-312AE8AA9401}" dt="2025-05-26T11:01:01.146" v="85"/>
          <ac:spMkLst>
            <pc:docMk/>
            <pc:sldMk cId="0" sldId="267"/>
            <ac:spMk id="4" creationId="{DACE66E1-80AE-CCE1-FCF9-563AFABBCA54}"/>
          </ac:spMkLst>
        </pc:spChg>
        <pc:spChg chg="del">
          <ac:chgData name="Anh Phuong Nguyen" userId="b61e5ee49b0adff0" providerId="LiveId" clId="{DE302B0B-3754-4BF5-9599-312AE8AA9401}" dt="2025-05-26T11:01:00.733" v="84" actId="478"/>
          <ac:spMkLst>
            <pc:docMk/>
            <pc:sldMk cId="0" sldId="267"/>
            <ac:spMk id="903" creationId="{00000000-0000-0000-0000-000000000000}"/>
          </ac:spMkLst>
        </pc:spChg>
        <pc:spChg chg="mod">
          <ac:chgData name="Anh Phuong Nguyen" userId="b61e5ee49b0adff0" providerId="LiveId" clId="{DE302B0B-3754-4BF5-9599-312AE8AA9401}" dt="2025-05-26T11:01:29.171" v="90" actId="2711"/>
          <ac:spMkLst>
            <pc:docMk/>
            <pc:sldMk cId="0" sldId="267"/>
            <ac:spMk id="904" creationId="{00000000-0000-0000-0000-000000000000}"/>
          </ac:spMkLst>
        </pc:spChg>
        <pc:spChg chg="mod">
          <ac:chgData name="Anh Phuong Nguyen" userId="b61e5ee49b0adff0" providerId="LiveId" clId="{DE302B0B-3754-4BF5-9599-312AE8AA9401}" dt="2025-05-26T11:02:11.232" v="102" actId="20577"/>
          <ac:spMkLst>
            <pc:docMk/>
            <pc:sldMk cId="0" sldId="267"/>
            <ac:spMk id="906" creationId="{00000000-0000-0000-0000-000000000000}"/>
          </ac:spMkLst>
        </pc:spChg>
      </pc:sldChg>
      <pc:sldChg chg="addSp delSp modSp add mod">
        <pc:chgData name="Anh Phuong Nguyen" userId="b61e5ee49b0adff0" providerId="LiveId" clId="{DE302B0B-3754-4BF5-9599-312AE8AA9401}" dt="2025-05-26T11:03:34.339" v="113" actId="20577"/>
        <pc:sldMkLst>
          <pc:docMk/>
          <pc:sldMk cId="0" sldId="268"/>
        </pc:sldMkLst>
        <pc:spChg chg="add del mod">
          <ac:chgData name="Anh Phuong Nguyen" userId="b61e5ee49b0adff0" providerId="LiveId" clId="{DE302B0B-3754-4BF5-9599-312AE8AA9401}" dt="2025-05-26T11:02:57.393" v="107" actId="478"/>
          <ac:spMkLst>
            <pc:docMk/>
            <pc:sldMk cId="0" sldId="268"/>
            <ac:spMk id="3" creationId="{C7D5C62B-8AF0-C9C6-E0BF-5761B9A8A137}"/>
          </ac:spMkLst>
        </pc:spChg>
        <pc:spChg chg="add mod">
          <ac:chgData name="Anh Phuong Nguyen" userId="b61e5ee49b0adff0" providerId="LiveId" clId="{DE302B0B-3754-4BF5-9599-312AE8AA9401}" dt="2025-05-26T11:02:54.362" v="106"/>
          <ac:spMkLst>
            <pc:docMk/>
            <pc:sldMk cId="0" sldId="268"/>
            <ac:spMk id="4" creationId="{325B3FDD-BB18-1AF3-4C95-2885BB7CEF1A}"/>
          </ac:spMkLst>
        </pc:spChg>
        <pc:spChg chg="del">
          <ac:chgData name="Anh Phuong Nguyen" userId="b61e5ee49b0adff0" providerId="LiveId" clId="{DE302B0B-3754-4BF5-9599-312AE8AA9401}" dt="2025-05-26T11:02:54.085" v="105" actId="478"/>
          <ac:spMkLst>
            <pc:docMk/>
            <pc:sldMk cId="0" sldId="268"/>
            <ac:spMk id="915" creationId="{00000000-0000-0000-0000-000000000000}"/>
          </ac:spMkLst>
        </pc:spChg>
        <pc:spChg chg="mod">
          <ac:chgData name="Anh Phuong Nguyen" userId="b61e5ee49b0adff0" providerId="LiveId" clId="{DE302B0B-3754-4BF5-9599-312AE8AA9401}" dt="2025-05-26T11:03:17.971" v="109" actId="2711"/>
          <ac:spMkLst>
            <pc:docMk/>
            <pc:sldMk cId="0" sldId="268"/>
            <ac:spMk id="916" creationId="{00000000-0000-0000-0000-000000000000}"/>
          </ac:spMkLst>
        </pc:spChg>
        <pc:spChg chg="mod">
          <ac:chgData name="Anh Phuong Nguyen" userId="b61e5ee49b0adff0" providerId="LiveId" clId="{DE302B0B-3754-4BF5-9599-312AE8AA9401}" dt="2025-05-26T11:03:34.339" v="113" actId="20577"/>
          <ac:spMkLst>
            <pc:docMk/>
            <pc:sldMk cId="0" sldId="268"/>
            <ac:spMk id="917" creationId="{00000000-0000-0000-0000-000000000000}"/>
          </ac:spMkLst>
        </pc:spChg>
      </pc:sldChg>
      <pc:sldChg chg="addSp delSp modSp add mod">
        <pc:chgData name="Anh Phuong Nguyen" userId="b61e5ee49b0adff0" providerId="LiveId" clId="{DE302B0B-3754-4BF5-9599-312AE8AA9401}" dt="2025-05-26T11:06:56.164" v="136" actId="2711"/>
        <pc:sldMkLst>
          <pc:docMk/>
          <pc:sldMk cId="0" sldId="269"/>
        </pc:sldMkLst>
        <pc:spChg chg="add del mod">
          <ac:chgData name="Anh Phuong Nguyen" userId="b61e5ee49b0adff0" providerId="LiveId" clId="{DE302B0B-3754-4BF5-9599-312AE8AA9401}" dt="2025-05-26T11:04:56.052" v="119" actId="478"/>
          <ac:spMkLst>
            <pc:docMk/>
            <pc:sldMk cId="0" sldId="269"/>
            <ac:spMk id="3" creationId="{60AF954A-BB10-9040-8E37-05FA5D04883A}"/>
          </ac:spMkLst>
        </pc:spChg>
        <pc:spChg chg="add mod">
          <ac:chgData name="Anh Phuong Nguyen" userId="b61e5ee49b0adff0" providerId="LiveId" clId="{DE302B0B-3754-4BF5-9599-312AE8AA9401}" dt="2025-05-26T11:04:57.143" v="120"/>
          <ac:spMkLst>
            <pc:docMk/>
            <pc:sldMk cId="0" sldId="269"/>
            <ac:spMk id="4" creationId="{921EC10D-4DF1-D05A-ACAE-519B68237124}"/>
          </ac:spMkLst>
        </pc:spChg>
        <pc:spChg chg="del">
          <ac:chgData name="Anh Phuong Nguyen" userId="b61e5ee49b0adff0" providerId="LiveId" clId="{DE302B0B-3754-4BF5-9599-312AE8AA9401}" dt="2025-05-26T11:04:41.740" v="116" actId="478"/>
          <ac:spMkLst>
            <pc:docMk/>
            <pc:sldMk cId="0" sldId="269"/>
            <ac:spMk id="926" creationId="{00000000-0000-0000-0000-000000000000}"/>
          </ac:spMkLst>
        </pc:spChg>
        <pc:spChg chg="mod">
          <ac:chgData name="Anh Phuong Nguyen" userId="b61e5ee49b0adff0" providerId="LiveId" clId="{DE302B0B-3754-4BF5-9599-312AE8AA9401}" dt="2025-05-26T11:06:56.164" v="136" actId="2711"/>
          <ac:spMkLst>
            <pc:docMk/>
            <pc:sldMk cId="0" sldId="269"/>
            <ac:spMk id="927" creationId="{00000000-0000-0000-0000-000000000000}"/>
          </ac:spMkLst>
        </pc:spChg>
        <pc:spChg chg="mod">
          <ac:chgData name="Anh Phuong Nguyen" userId="b61e5ee49b0adff0" providerId="LiveId" clId="{DE302B0B-3754-4BF5-9599-312AE8AA9401}" dt="2025-05-26T11:06:07.007" v="134" actId="20577"/>
          <ac:spMkLst>
            <pc:docMk/>
            <pc:sldMk cId="0" sldId="269"/>
            <ac:spMk id="928" creationId="{00000000-0000-0000-0000-000000000000}"/>
          </ac:spMkLst>
        </pc:spChg>
      </pc:sldChg>
      <pc:sldChg chg="addSp delSp modSp add mod">
        <pc:chgData name="Anh Phuong Nguyen" userId="b61e5ee49b0adff0" providerId="LiveId" clId="{DE302B0B-3754-4BF5-9599-312AE8AA9401}" dt="2025-05-26T11:08:37.716" v="162" actId="20577"/>
        <pc:sldMkLst>
          <pc:docMk/>
          <pc:sldMk cId="0" sldId="270"/>
        </pc:sldMkLst>
        <pc:spChg chg="add del mod">
          <ac:chgData name="Anh Phuong Nguyen" userId="b61e5ee49b0adff0" providerId="LiveId" clId="{DE302B0B-3754-4BF5-9599-312AE8AA9401}" dt="2025-05-26T11:07:26.554" v="140" actId="478"/>
          <ac:spMkLst>
            <pc:docMk/>
            <pc:sldMk cId="0" sldId="270"/>
            <ac:spMk id="3" creationId="{04624B7E-7219-DD0B-1C69-72BF319EA79E}"/>
          </ac:spMkLst>
        </pc:spChg>
        <pc:spChg chg="add mod">
          <ac:chgData name="Anh Phuong Nguyen" userId="b61e5ee49b0adff0" providerId="LiveId" clId="{DE302B0B-3754-4BF5-9599-312AE8AA9401}" dt="2025-05-26T11:07:23.480" v="139"/>
          <ac:spMkLst>
            <pc:docMk/>
            <pc:sldMk cId="0" sldId="270"/>
            <ac:spMk id="4" creationId="{7A402BC4-B115-E14C-37E5-BB80E471B9C7}"/>
          </ac:spMkLst>
        </pc:spChg>
        <pc:spChg chg="del">
          <ac:chgData name="Anh Phuong Nguyen" userId="b61e5ee49b0adff0" providerId="LiveId" clId="{DE302B0B-3754-4BF5-9599-312AE8AA9401}" dt="2025-05-26T11:07:22.823" v="138" actId="478"/>
          <ac:spMkLst>
            <pc:docMk/>
            <pc:sldMk cId="0" sldId="270"/>
            <ac:spMk id="938" creationId="{00000000-0000-0000-0000-000000000000}"/>
          </ac:spMkLst>
        </pc:spChg>
        <pc:spChg chg="mod">
          <ac:chgData name="Anh Phuong Nguyen" userId="b61e5ee49b0adff0" providerId="LiveId" clId="{DE302B0B-3754-4BF5-9599-312AE8AA9401}" dt="2025-05-26T11:07:50.770" v="143" actId="2711"/>
          <ac:spMkLst>
            <pc:docMk/>
            <pc:sldMk cId="0" sldId="270"/>
            <ac:spMk id="939" creationId="{00000000-0000-0000-0000-000000000000}"/>
          </ac:spMkLst>
        </pc:spChg>
        <pc:spChg chg="mod">
          <ac:chgData name="Anh Phuong Nguyen" userId="b61e5ee49b0adff0" providerId="LiveId" clId="{DE302B0B-3754-4BF5-9599-312AE8AA9401}" dt="2025-05-26T11:08:37.716" v="162" actId="20577"/>
          <ac:spMkLst>
            <pc:docMk/>
            <pc:sldMk cId="0" sldId="270"/>
            <ac:spMk id="940" creationId="{00000000-0000-0000-0000-000000000000}"/>
          </ac:spMkLst>
        </pc:spChg>
      </pc:sldChg>
      <pc:sldChg chg="modSp add mod">
        <pc:chgData name="Anh Phuong Nguyen" userId="b61e5ee49b0adff0" providerId="LiveId" clId="{DE302B0B-3754-4BF5-9599-312AE8AA9401}" dt="2025-05-26T11:10:11.135" v="183" actId="20577"/>
        <pc:sldMkLst>
          <pc:docMk/>
          <pc:sldMk cId="0" sldId="271"/>
        </pc:sldMkLst>
        <pc:spChg chg="mod">
          <ac:chgData name="Anh Phuong Nguyen" userId="b61e5ee49b0adff0" providerId="LiveId" clId="{DE302B0B-3754-4BF5-9599-312AE8AA9401}" dt="2025-05-26T11:09:18.176" v="165" actId="2711"/>
          <ac:spMkLst>
            <pc:docMk/>
            <pc:sldMk cId="0" sldId="271"/>
            <ac:spMk id="951" creationId="{00000000-0000-0000-0000-000000000000}"/>
          </ac:spMkLst>
        </pc:spChg>
        <pc:spChg chg="mod">
          <ac:chgData name="Anh Phuong Nguyen" userId="b61e5ee49b0adff0" providerId="LiveId" clId="{DE302B0B-3754-4BF5-9599-312AE8AA9401}" dt="2025-05-26T11:09:40.275" v="168" actId="207"/>
          <ac:spMkLst>
            <pc:docMk/>
            <pc:sldMk cId="0" sldId="271"/>
            <ac:spMk id="952" creationId="{00000000-0000-0000-0000-000000000000}"/>
          </ac:spMkLst>
        </pc:spChg>
        <pc:spChg chg="mod">
          <ac:chgData name="Anh Phuong Nguyen" userId="b61e5ee49b0adff0" providerId="LiveId" clId="{DE302B0B-3754-4BF5-9599-312AE8AA9401}" dt="2025-05-26T11:10:11.135" v="183" actId="20577"/>
          <ac:spMkLst>
            <pc:docMk/>
            <pc:sldMk cId="0" sldId="271"/>
            <ac:spMk id="953" creationId="{00000000-0000-0000-0000-000000000000}"/>
          </ac:spMkLst>
        </pc:spChg>
      </pc:sldChg>
      <pc:sldChg chg="modSp del mod">
        <pc:chgData name="Anh Phuong Nguyen" userId="b61e5ee49b0adff0" providerId="LiveId" clId="{DE302B0B-3754-4BF5-9599-312AE8AA9401}" dt="2025-05-27T10:33:51.152" v="390" actId="47"/>
        <pc:sldMkLst>
          <pc:docMk/>
          <pc:sldMk cId="2589190319" sldId="272"/>
        </pc:sldMkLst>
        <pc:spChg chg="mod">
          <ac:chgData name="Anh Phuong Nguyen" userId="b61e5ee49b0adff0" providerId="LiveId" clId="{DE302B0B-3754-4BF5-9599-312AE8AA9401}" dt="2025-05-26T09:34:19.058" v="57" actId="207"/>
          <ac:spMkLst>
            <pc:docMk/>
            <pc:sldMk cId="2589190319" sldId="272"/>
            <ac:spMk id="3" creationId="{7EB8A87A-E32B-90DA-47B9-F3120FC0C10D}"/>
          </ac:spMkLst>
        </pc:spChg>
        <pc:spChg chg="mod">
          <ac:chgData name="Anh Phuong Nguyen" userId="b61e5ee49b0adff0" providerId="LiveId" clId="{DE302B0B-3754-4BF5-9599-312AE8AA9401}" dt="2025-05-27T02:57:28.933" v="380" actId="20577"/>
          <ac:spMkLst>
            <pc:docMk/>
            <pc:sldMk cId="2589190319" sldId="272"/>
            <ac:spMk id="4" creationId="{05248413-12AD-DC9B-279B-93B043A22061}"/>
          </ac:spMkLst>
        </pc:spChg>
      </pc:sldChg>
      <pc:sldChg chg="modSp add mod">
        <pc:chgData name="Anh Phuong Nguyen" userId="b61e5ee49b0adff0" providerId="LiveId" clId="{DE302B0B-3754-4BF5-9599-312AE8AA9401}" dt="2025-05-26T11:12:41.378" v="200" actId="20577"/>
        <pc:sldMkLst>
          <pc:docMk/>
          <pc:sldMk cId="0" sldId="273"/>
        </pc:sldMkLst>
        <pc:spChg chg="mod">
          <ac:chgData name="Anh Phuong Nguyen" userId="b61e5ee49b0adff0" providerId="LiveId" clId="{DE302B0B-3754-4BF5-9599-312AE8AA9401}" dt="2025-05-26T11:12:14.590" v="195" actId="2711"/>
          <ac:spMkLst>
            <pc:docMk/>
            <pc:sldMk cId="0" sldId="273"/>
            <ac:spMk id="977" creationId="{00000000-0000-0000-0000-000000000000}"/>
          </ac:spMkLst>
        </pc:spChg>
        <pc:spChg chg="mod">
          <ac:chgData name="Anh Phuong Nguyen" userId="b61e5ee49b0adff0" providerId="LiveId" clId="{DE302B0B-3754-4BF5-9599-312AE8AA9401}" dt="2025-05-26T11:12:26.229" v="197" actId="207"/>
          <ac:spMkLst>
            <pc:docMk/>
            <pc:sldMk cId="0" sldId="273"/>
            <ac:spMk id="978" creationId="{00000000-0000-0000-0000-000000000000}"/>
          </ac:spMkLst>
        </pc:spChg>
        <pc:spChg chg="mod">
          <ac:chgData name="Anh Phuong Nguyen" userId="b61e5ee49b0adff0" providerId="LiveId" clId="{DE302B0B-3754-4BF5-9599-312AE8AA9401}" dt="2025-05-26T11:12:41.378" v="200" actId="20577"/>
          <ac:spMkLst>
            <pc:docMk/>
            <pc:sldMk cId="0" sldId="273"/>
            <ac:spMk id="979" creationId="{00000000-0000-0000-0000-000000000000}"/>
          </ac:spMkLst>
        </pc:spChg>
      </pc:sldChg>
      <pc:sldChg chg="modSp add mod">
        <pc:chgData name="Anh Phuong Nguyen" userId="b61e5ee49b0adff0" providerId="LiveId" clId="{DE302B0B-3754-4BF5-9599-312AE8AA9401}" dt="2025-05-26T11:13:38.141" v="208" actId="20577"/>
        <pc:sldMkLst>
          <pc:docMk/>
          <pc:sldMk cId="0" sldId="274"/>
        </pc:sldMkLst>
        <pc:spChg chg="mod">
          <ac:chgData name="Anh Phuong Nguyen" userId="b61e5ee49b0adff0" providerId="LiveId" clId="{DE302B0B-3754-4BF5-9599-312AE8AA9401}" dt="2025-05-26T11:13:20.418" v="203" actId="2711"/>
          <ac:spMkLst>
            <pc:docMk/>
            <pc:sldMk cId="0" sldId="274"/>
            <ac:spMk id="990" creationId="{00000000-0000-0000-0000-000000000000}"/>
          </ac:spMkLst>
        </pc:spChg>
        <pc:spChg chg="mod">
          <ac:chgData name="Anh Phuong Nguyen" userId="b61e5ee49b0adff0" providerId="LiveId" clId="{DE302B0B-3754-4BF5-9599-312AE8AA9401}" dt="2025-05-26T11:13:26.849" v="205" actId="2711"/>
          <ac:spMkLst>
            <pc:docMk/>
            <pc:sldMk cId="0" sldId="274"/>
            <ac:spMk id="991" creationId="{00000000-0000-0000-0000-000000000000}"/>
          </ac:spMkLst>
        </pc:spChg>
        <pc:spChg chg="mod">
          <ac:chgData name="Anh Phuong Nguyen" userId="b61e5ee49b0adff0" providerId="LiveId" clId="{DE302B0B-3754-4BF5-9599-312AE8AA9401}" dt="2025-05-26T11:13:38.141" v="208" actId="20577"/>
          <ac:spMkLst>
            <pc:docMk/>
            <pc:sldMk cId="0" sldId="274"/>
            <ac:spMk id="992" creationId="{00000000-0000-0000-0000-000000000000}"/>
          </ac:spMkLst>
        </pc:spChg>
      </pc:sldChg>
      <pc:sldChg chg="modSp add mod">
        <pc:chgData name="Anh Phuong Nguyen" userId="b61e5ee49b0adff0" providerId="LiveId" clId="{DE302B0B-3754-4BF5-9599-312AE8AA9401}" dt="2025-05-26T11:14:30.737" v="220" actId="20577"/>
        <pc:sldMkLst>
          <pc:docMk/>
          <pc:sldMk cId="0" sldId="275"/>
        </pc:sldMkLst>
        <pc:spChg chg="mod">
          <ac:chgData name="Anh Phuong Nguyen" userId="b61e5ee49b0adff0" providerId="LiveId" clId="{DE302B0B-3754-4BF5-9599-312AE8AA9401}" dt="2025-05-26T11:13:56.348" v="211" actId="2711"/>
          <ac:spMkLst>
            <pc:docMk/>
            <pc:sldMk cId="0" sldId="275"/>
            <ac:spMk id="1003" creationId="{00000000-0000-0000-0000-000000000000}"/>
          </ac:spMkLst>
        </pc:spChg>
        <pc:spChg chg="mod">
          <ac:chgData name="Anh Phuong Nguyen" userId="b61e5ee49b0adff0" providerId="LiveId" clId="{DE302B0B-3754-4BF5-9599-312AE8AA9401}" dt="2025-05-26T11:14:03.043" v="213" actId="2711"/>
          <ac:spMkLst>
            <pc:docMk/>
            <pc:sldMk cId="0" sldId="275"/>
            <ac:spMk id="1004" creationId="{00000000-0000-0000-0000-000000000000}"/>
          </ac:spMkLst>
        </pc:spChg>
        <pc:spChg chg="mod">
          <ac:chgData name="Anh Phuong Nguyen" userId="b61e5ee49b0adff0" providerId="LiveId" clId="{DE302B0B-3754-4BF5-9599-312AE8AA9401}" dt="2025-05-26T11:14:30.737" v="220" actId="20577"/>
          <ac:spMkLst>
            <pc:docMk/>
            <pc:sldMk cId="0" sldId="275"/>
            <ac:spMk id="1005" creationId="{00000000-0000-0000-0000-000000000000}"/>
          </ac:spMkLst>
        </pc:spChg>
      </pc:sldChg>
      <pc:sldChg chg="modSp add mod">
        <pc:chgData name="Anh Phuong Nguyen" userId="b61e5ee49b0adff0" providerId="LiveId" clId="{DE302B0B-3754-4BF5-9599-312AE8AA9401}" dt="2025-05-26T11:15:39.067" v="234" actId="20577"/>
        <pc:sldMkLst>
          <pc:docMk/>
          <pc:sldMk cId="0" sldId="276"/>
        </pc:sldMkLst>
        <pc:spChg chg="mod">
          <ac:chgData name="Anh Phuong Nguyen" userId="b61e5ee49b0adff0" providerId="LiveId" clId="{DE302B0B-3754-4BF5-9599-312AE8AA9401}" dt="2025-05-26T11:15:08.032" v="223" actId="2711"/>
          <ac:spMkLst>
            <pc:docMk/>
            <pc:sldMk cId="0" sldId="276"/>
            <ac:spMk id="1016" creationId="{00000000-0000-0000-0000-000000000000}"/>
          </ac:spMkLst>
        </pc:spChg>
        <pc:spChg chg="mod">
          <ac:chgData name="Anh Phuong Nguyen" userId="b61e5ee49b0adff0" providerId="LiveId" clId="{DE302B0B-3754-4BF5-9599-312AE8AA9401}" dt="2025-05-26T11:15:15.316" v="225" actId="2711"/>
          <ac:spMkLst>
            <pc:docMk/>
            <pc:sldMk cId="0" sldId="276"/>
            <ac:spMk id="1017" creationId="{00000000-0000-0000-0000-000000000000}"/>
          </ac:spMkLst>
        </pc:spChg>
        <pc:spChg chg="mod">
          <ac:chgData name="Anh Phuong Nguyen" userId="b61e5ee49b0adff0" providerId="LiveId" clId="{DE302B0B-3754-4BF5-9599-312AE8AA9401}" dt="2025-05-26T11:15:39.067" v="234" actId="20577"/>
          <ac:spMkLst>
            <pc:docMk/>
            <pc:sldMk cId="0" sldId="276"/>
            <ac:spMk id="1018" creationId="{00000000-0000-0000-0000-000000000000}"/>
          </ac:spMkLst>
        </pc:spChg>
      </pc:sldChg>
      <pc:sldChg chg="modSp add mod">
        <pc:chgData name="Anh Phuong Nguyen" userId="b61e5ee49b0adff0" providerId="LiveId" clId="{DE302B0B-3754-4BF5-9599-312AE8AA9401}" dt="2025-05-26T11:16:52.017" v="244" actId="20577"/>
        <pc:sldMkLst>
          <pc:docMk/>
          <pc:sldMk cId="0" sldId="277"/>
        </pc:sldMkLst>
        <pc:spChg chg="mod">
          <ac:chgData name="Anh Phuong Nguyen" userId="b61e5ee49b0adff0" providerId="LiveId" clId="{DE302B0B-3754-4BF5-9599-312AE8AA9401}" dt="2025-05-26T11:16:08.721" v="237" actId="2711"/>
          <ac:spMkLst>
            <pc:docMk/>
            <pc:sldMk cId="0" sldId="277"/>
            <ac:spMk id="1028" creationId="{00000000-0000-0000-0000-000000000000}"/>
          </ac:spMkLst>
        </pc:spChg>
        <pc:spChg chg="mod">
          <ac:chgData name="Anh Phuong Nguyen" userId="b61e5ee49b0adff0" providerId="LiveId" clId="{DE302B0B-3754-4BF5-9599-312AE8AA9401}" dt="2025-05-26T11:16:14.379" v="238" actId="2711"/>
          <ac:spMkLst>
            <pc:docMk/>
            <pc:sldMk cId="0" sldId="277"/>
            <ac:spMk id="1029" creationId="{00000000-0000-0000-0000-000000000000}"/>
          </ac:spMkLst>
        </pc:spChg>
        <pc:spChg chg="mod">
          <ac:chgData name="Anh Phuong Nguyen" userId="b61e5ee49b0adff0" providerId="LiveId" clId="{DE302B0B-3754-4BF5-9599-312AE8AA9401}" dt="2025-05-26T11:16:52.017" v="244" actId="20577"/>
          <ac:spMkLst>
            <pc:docMk/>
            <pc:sldMk cId="0" sldId="277"/>
            <ac:spMk id="1030" creationId="{00000000-0000-0000-0000-000000000000}"/>
          </ac:spMkLst>
        </pc:spChg>
      </pc:sldChg>
      <pc:sldChg chg="modSp add mod">
        <pc:chgData name="Anh Phuong Nguyen" userId="b61e5ee49b0adff0" providerId="LiveId" clId="{DE302B0B-3754-4BF5-9599-312AE8AA9401}" dt="2025-05-26T11:17:35.505" v="255" actId="20577"/>
        <pc:sldMkLst>
          <pc:docMk/>
          <pc:sldMk cId="0" sldId="278"/>
        </pc:sldMkLst>
        <pc:spChg chg="mod">
          <ac:chgData name="Anh Phuong Nguyen" userId="b61e5ee49b0adff0" providerId="LiveId" clId="{DE302B0B-3754-4BF5-9599-312AE8AA9401}" dt="2025-05-26T11:17:11.090" v="247" actId="2711"/>
          <ac:spMkLst>
            <pc:docMk/>
            <pc:sldMk cId="0" sldId="278"/>
            <ac:spMk id="1041" creationId="{00000000-0000-0000-0000-000000000000}"/>
          </ac:spMkLst>
        </pc:spChg>
        <pc:spChg chg="mod">
          <ac:chgData name="Anh Phuong Nguyen" userId="b61e5ee49b0adff0" providerId="LiveId" clId="{DE302B0B-3754-4BF5-9599-312AE8AA9401}" dt="2025-05-26T11:17:16.201" v="248" actId="2711"/>
          <ac:spMkLst>
            <pc:docMk/>
            <pc:sldMk cId="0" sldId="278"/>
            <ac:spMk id="1042" creationId="{00000000-0000-0000-0000-000000000000}"/>
          </ac:spMkLst>
        </pc:spChg>
        <pc:spChg chg="mod">
          <ac:chgData name="Anh Phuong Nguyen" userId="b61e5ee49b0adff0" providerId="LiveId" clId="{DE302B0B-3754-4BF5-9599-312AE8AA9401}" dt="2025-05-26T11:17:35.505" v="255" actId="20577"/>
          <ac:spMkLst>
            <pc:docMk/>
            <pc:sldMk cId="0" sldId="278"/>
            <ac:spMk id="1043" creationId="{00000000-0000-0000-0000-000000000000}"/>
          </ac:spMkLst>
        </pc:spChg>
      </pc:sldChg>
      <pc:sldChg chg="modSp mod">
        <pc:chgData name="Anh Phuong Nguyen" userId="b61e5ee49b0adff0" providerId="LiveId" clId="{DE302B0B-3754-4BF5-9599-312AE8AA9401}" dt="2025-05-26T10:59:36.561" v="78" actId="1076"/>
        <pc:sldMkLst>
          <pc:docMk/>
          <pc:sldMk cId="767964884" sldId="280"/>
        </pc:sldMkLst>
        <pc:spChg chg="mod">
          <ac:chgData name="Anh Phuong Nguyen" userId="b61e5ee49b0adff0" providerId="LiveId" clId="{DE302B0B-3754-4BF5-9599-312AE8AA9401}" dt="2025-05-26T10:59:36.561" v="78" actId="1076"/>
          <ac:spMkLst>
            <pc:docMk/>
            <pc:sldMk cId="767964884" sldId="280"/>
            <ac:spMk id="16" creationId="{5528F7BC-E7A3-B392-7A68-DE726EB20E7F}"/>
          </ac:spMkLst>
        </pc:spChg>
        <pc:spChg chg="mod">
          <ac:chgData name="Anh Phuong Nguyen" userId="b61e5ee49b0adff0" providerId="LiveId" clId="{DE302B0B-3754-4BF5-9599-312AE8AA9401}" dt="2025-05-26T10:59:16.831" v="76" actId="207"/>
          <ac:spMkLst>
            <pc:docMk/>
            <pc:sldMk cId="767964884" sldId="280"/>
            <ac:spMk id="28" creationId="{EBF769AF-C1F0-7025-84DF-B0B8E5A5658E}"/>
          </ac:spMkLst>
        </pc:spChg>
      </pc:sldChg>
      <pc:sldChg chg="modSp mod">
        <pc:chgData name="Anh Phuong Nguyen" userId="b61e5ee49b0adff0" providerId="LiveId" clId="{DE302B0B-3754-4BF5-9599-312AE8AA9401}" dt="2025-05-26T10:59:48.895" v="80" actId="207"/>
        <pc:sldMkLst>
          <pc:docMk/>
          <pc:sldMk cId="1804882860" sldId="281"/>
        </pc:sldMkLst>
        <pc:spChg chg="mod">
          <ac:chgData name="Anh Phuong Nguyen" userId="b61e5ee49b0adff0" providerId="LiveId" clId="{DE302B0B-3754-4BF5-9599-312AE8AA9401}" dt="2025-05-26T10:59:48.895" v="80" actId="207"/>
          <ac:spMkLst>
            <pc:docMk/>
            <pc:sldMk cId="1804882860" sldId="281"/>
            <ac:spMk id="28" creationId="{EBF769AF-C1F0-7025-84DF-B0B8E5A5658E}"/>
          </ac:spMkLst>
        </pc:spChg>
      </pc:sldChg>
      <pc:sldChg chg="modSp add mod">
        <pc:chgData name="Anh Phuong Nguyen" userId="b61e5ee49b0adff0" providerId="LiveId" clId="{DE302B0B-3754-4BF5-9599-312AE8AA9401}" dt="2025-05-26T11:20:32.111" v="291" actId="20577"/>
        <pc:sldMkLst>
          <pc:docMk/>
          <pc:sldMk cId="0" sldId="282"/>
        </pc:sldMkLst>
        <pc:spChg chg="mod">
          <ac:chgData name="Anh Phuong Nguyen" userId="b61e5ee49b0adff0" providerId="LiveId" clId="{DE302B0B-3754-4BF5-9599-312AE8AA9401}" dt="2025-05-26T11:20:13.865" v="286" actId="2711"/>
          <ac:spMkLst>
            <pc:docMk/>
            <pc:sldMk cId="0" sldId="282"/>
            <ac:spMk id="1094" creationId="{00000000-0000-0000-0000-000000000000}"/>
          </ac:spMkLst>
        </pc:spChg>
        <pc:spChg chg="mod">
          <ac:chgData name="Anh Phuong Nguyen" userId="b61e5ee49b0adff0" providerId="LiveId" clId="{DE302B0B-3754-4BF5-9599-312AE8AA9401}" dt="2025-05-26T11:20:20.212" v="287" actId="2711"/>
          <ac:spMkLst>
            <pc:docMk/>
            <pc:sldMk cId="0" sldId="282"/>
            <ac:spMk id="1095" creationId="{00000000-0000-0000-0000-000000000000}"/>
          </ac:spMkLst>
        </pc:spChg>
        <pc:spChg chg="mod">
          <ac:chgData name="Anh Phuong Nguyen" userId="b61e5ee49b0adff0" providerId="LiveId" clId="{DE302B0B-3754-4BF5-9599-312AE8AA9401}" dt="2025-05-26T11:20:32.111" v="291" actId="20577"/>
          <ac:spMkLst>
            <pc:docMk/>
            <pc:sldMk cId="0" sldId="282"/>
            <ac:spMk id="1096" creationId="{00000000-0000-0000-0000-000000000000}"/>
          </ac:spMkLst>
        </pc:spChg>
      </pc:sldChg>
      <pc:sldChg chg="modSp add mod">
        <pc:chgData name="Anh Phuong Nguyen" userId="b61e5ee49b0adff0" providerId="LiveId" clId="{DE302B0B-3754-4BF5-9599-312AE8AA9401}" dt="2025-05-26T11:21:07.641" v="297" actId="20577"/>
        <pc:sldMkLst>
          <pc:docMk/>
          <pc:sldMk cId="0" sldId="283"/>
        </pc:sldMkLst>
        <pc:spChg chg="mod">
          <ac:chgData name="Anh Phuong Nguyen" userId="b61e5ee49b0adff0" providerId="LiveId" clId="{DE302B0B-3754-4BF5-9599-312AE8AA9401}" dt="2025-05-26T11:20:49.671" v="294" actId="2711"/>
          <ac:spMkLst>
            <pc:docMk/>
            <pc:sldMk cId="0" sldId="283"/>
            <ac:spMk id="1106" creationId="{00000000-0000-0000-0000-000000000000}"/>
          </ac:spMkLst>
        </pc:spChg>
        <pc:spChg chg="mod">
          <ac:chgData name="Anh Phuong Nguyen" userId="b61e5ee49b0adff0" providerId="LiveId" clId="{DE302B0B-3754-4BF5-9599-312AE8AA9401}" dt="2025-05-26T11:20:55.913" v="295" actId="2711"/>
          <ac:spMkLst>
            <pc:docMk/>
            <pc:sldMk cId="0" sldId="283"/>
            <ac:spMk id="1107" creationId="{00000000-0000-0000-0000-000000000000}"/>
          </ac:spMkLst>
        </pc:spChg>
        <pc:spChg chg="mod">
          <ac:chgData name="Anh Phuong Nguyen" userId="b61e5ee49b0adff0" providerId="LiveId" clId="{DE302B0B-3754-4BF5-9599-312AE8AA9401}" dt="2025-05-26T11:21:07.641" v="297" actId="20577"/>
          <ac:spMkLst>
            <pc:docMk/>
            <pc:sldMk cId="0" sldId="283"/>
            <ac:spMk id="1108" creationId="{00000000-0000-0000-0000-000000000000}"/>
          </ac:spMkLst>
        </pc:spChg>
      </pc:sldChg>
      <pc:sldChg chg="modSp add mod">
        <pc:chgData name="Anh Phuong Nguyen" userId="b61e5ee49b0adff0" providerId="LiveId" clId="{DE302B0B-3754-4BF5-9599-312AE8AA9401}" dt="2025-05-26T11:21:43.298" v="303" actId="20577"/>
        <pc:sldMkLst>
          <pc:docMk/>
          <pc:sldMk cId="0" sldId="284"/>
        </pc:sldMkLst>
        <pc:spChg chg="mod">
          <ac:chgData name="Anh Phuong Nguyen" userId="b61e5ee49b0adff0" providerId="LiveId" clId="{DE302B0B-3754-4BF5-9599-312AE8AA9401}" dt="2025-05-26T11:21:28.404" v="300" actId="2711"/>
          <ac:spMkLst>
            <pc:docMk/>
            <pc:sldMk cId="0" sldId="284"/>
            <ac:spMk id="1119" creationId="{00000000-0000-0000-0000-000000000000}"/>
          </ac:spMkLst>
        </pc:spChg>
        <pc:spChg chg="mod">
          <ac:chgData name="Anh Phuong Nguyen" userId="b61e5ee49b0adff0" providerId="LiveId" clId="{DE302B0B-3754-4BF5-9599-312AE8AA9401}" dt="2025-05-26T11:21:34.952" v="301" actId="2711"/>
          <ac:spMkLst>
            <pc:docMk/>
            <pc:sldMk cId="0" sldId="284"/>
            <ac:spMk id="1120" creationId="{00000000-0000-0000-0000-000000000000}"/>
          </ac:spMkLst>
        </pc:spChg>
        <pc:spChg chg="mod">
          <ac:chgData name="Anh Phuong Nguyen" userId="b61e5ee49b0adff0" providerId="LiveId" clId="{DE302B0B-3754-4BF5-9599-312AE8AA9401}" dt="2025-05-26T11:21:43.298" v="303" actId="20577"/>
          <ac:spMkLst>
            <pc:docMk/>
            <pc:sldMk cId="0" sldId="284"/>
            <ac:spMk id="1121" creationId="{00000000-0000-0000-0000-000000000000}"/>
          </ac:spMkLst>
        </pc:spChg>
      </pc:sldChg>
      <pc:sldChg chg="modSp add mod">
        <pc:chgData name="Anh Phuong Nguyen" userId="b61e5ee49b0adff0" providerId="LiveId" clId="{DE302B0B-3754-4BF5-9599-312AE8AA9401}" dt="2025-05-26T11:22:28.072" v="315" actId="20577"/>
        <pc:sldMkLst>
          <pc:docMk/>
          <pc:sldMk cId="0" sldId="285"/>
        </pc:sldMkLst>
        <pc:spChg chg="mod">
          <ac:chgData name="Anh Phuong Nguyen" userId="b61e5ee49b0adff0" providerId="LiveId" clId="{DE302B0B-3754-4BF5-9599-312AE8AA9401}" dt="2025-05-26T11:21:58.421" v="306" actId="2711"/>
          <ac:spMkLst>
            <pc:docMk/>
            <pc:sldMk cId="0" sldId="285"/>
            <ac:spMk id="1133" creationId="{00000000-0000-0000-0000-000000000000}"/>
          </ac:spMkLst>
        </pc:spChg>
        <pc:spChg chg="mod">
          <ac:chgData name="Anh Phuong Nguyen" userId="b61e5ee49b0adff0" providerId="LiveId" clId="{DE302B0B-3754-4BF5-9599-312AE8AA9401}" dt="2025-05-26T11:22:10.789" v="311" actId="20577"/>
          <ac:spMkLst>
            <pc:docMk/>
            <pc:sldMk cId="0" sldId="285"/>
            <ac:spMk id="1134" creationId="{00000000-0000-0000-0000-000000000000}"/>
          </ac:spMkLst>
        </pc:spChg>
        <pc:spChg chg="mod">
          <ac:chgData name="Anh Phuong Nguyen" userId="b61e5ee49b0adff0" providerId="LiveId" clId="{DE302B0B-3754-4BF5-9599-312AE8AA9401}" dt="2025-05-26T11:22:28.072" v="315" actId="20577"/>
          <ac:spMkLst>
            <pc:docMk/>
            <pc:sldMk cId="0" sldId="285"/>
            <ac:spMk id="1135" creationId="{00000000-0000-0000-0000-000000000000}"/>
          </ac:spMkLst>
        </pc:spChg>
      </pc:sldChg>
      <pc:sldChg chg="modSp add mod">
        <pc:chgData name="Anh Phuong Nguyen" userId="b61e5ee49b0adff0" providerId="LiveId" clId="{DE302B0B-3754-4BF5-9599-312AE8AA9401}" dt="2025-05-26T11:23:21.819" v="334" actId="20577"/>
        <pc:sldMkLst>
          <pc:docMk/>
          <pc:sldMk cId="0" sldId="286"/>
        </pc:sldMkLst>
        <pc:spChg chg="mod">
          <ac:chgData name="Anh Phuong Nguyen" userId="b61e5ee49b0adff0" providerId="LiveId" clId="{DE302B0B-3754-4BF5-9599-312AE8AA9401}" dt="2025-05-26T11:22:45.074" v="318" actId="2711"/>
          <ac:spMkLst>
            <pc:docMk/>
            <pc:sldMk cId="0" sldId="286"/>
            <ac:spMk id="1146" creationId="{00000000-0000-0000-0000-000000000000}"/>
          </ac:spMkLst>
        </pc:spChg>
        <pc:spChg chg="mod">
          <ac:chgData name="Anh Phuong Nguyen" userId="b61e5ee49b0adff0" providerId="LiveId" clId="{DE302B0B-3754-4BF5-9599-312AE8AA9401}" dt="2025-05-26T11:22:52.716" v="319" actId="2711"/>
          <ac:spMkLst>
            <pc:docMk/>
            <pc:sldMk cId="0" sldId="286"/>
            <ac:spMk id="1147" creationId="{00000000-0000-0000-0000-000000000000}"/>
          </ac:spMkLst>
        </pc:spChg>
        <pc:spChg chg="mod">
          <ac:chgData name="Anh Phuong Nguyen" userId="b61e5ee49b0adff0" providerId="LiveId" clId="{DE302B0B-3754-4BF5-9599-312AE8AA9401}" dt="2025-05-26T11:23:21.819" v="334" actId="20577"/>
          <ac:spMkLst>
            <pc:docMk/>
            <pc:sldMk cId="0" sldId="286"/>
            <ac:spMk id="1148" creationId="{00000000-0000-0000-0000-000000000000}"/>
          </ac:spMkLst>
        </pc:spChg>
      </pc:sldChg>
      <pc:sldChg chg="modSp add mod">
        <pc:chgData name="Anh Phuong Nguyen" userId="b61e5ee49b0adff0" providerId="LiveId" clId="{DE302B0B-3754-4BF5-9599-312AE8AA9401}" dt="2025-05-26T11:24:03.948" v="340" actId="20577"/>
        <pc:sldMkLst>
          <pc:docMk/>
          <pc:sldMk cId="0" sldId="287"/>
        </pc:sldMkLst>
        <pc:spChg chg="mod">
          <ac:chgData name="Anh Phuong Nguyen" userId="b61e5ee49b0adff0" providerId="LiveId" clId="{DE302B0B-3754-4BF5-9599-312AE8AA9401}" dt="2025-05-26T11:23:39.952" v="337" actId="2711"/>
          <ac:spMkLst>
            <pc:docMk/>
            <pc:sldMk cId="0" sldId="287"/>
            <ac:spMk id="1160" creationId="{00000000-0000-0000-0000-000000000000}"/>
          </ac:spMkLst>
        </pc:spChg>
        <pc:spChg chg="mod">
          <ac:chgData name="Anh Phuong Nguyen" userId="b61e5ee49b0adff0" providerId="LiveId" clId="{DE302B0B-3754-4BF5-9599-312AE8AA9401}" dt="2025-05-26T11:23:51.289" v="338" actId="2711"/>
          <ac:spMkLst>
            <pc:docMk/>
            <pc:sldMk cId="0" sldId="287"/>
            <ac:spMk id="1161" creationId="{00000000-0000-0000-0000-000000000000}"/>
          </ac:spMkLst>
        </pc:spChg>
        <pc:spChg chg="mod">
          <ac:chgData name="Anh Phuong Nguyen" userId="b61e5ee49b0adff0" providerId="LiveId" clId="{DE302B0B-3754-4BF5-9599-312AE8AA9401}" dt="2025-05-26T11:24:03.948" v="340" actId="20577"/>
          <ac:spMkLst>
            <pc:docMk/>
            <pc:sldMk cId="0" sldId="287"/>
            <ac:spMk id="1162" creationId="{00000000-0000-0000-0000-000000000000}"/>
          </ac:spMkLst>
        </pc:spChg>
      </pc:sldChg>
      <pc:sldChg chg="modSp add mod">
        <pc:chgData name="Anh Phuong Nguyen" userId="b61e5ee49b0adff0" providerId="LiveId" clId="{DE302B0B-3754-4BF5-9599-312AE8AA9401}" dt="2025-05-26T11:24:48.276" v="349" actId="14100"/>
        <pc:sldMkLst>
          <pc:docMk/>
          <pc:sldMk cId="0" sldId="288"/>
        </pc:sldMkLst>
        <pc:spChg chg="mod">
          <ac:chgData name="Anh Phuong Nguyen" userId="b61e5ee49b0adff0" providerId="LiveId" clId="{DE302B0B-3754-4BF5-9599-312AE8AA9401}" dt="2025-05-26T11:24:22.705" v="343" actId="2711"/>
          <ac:spMkLst>
            <pc:docMk/>
            <pc:sldMk cId="0" sldId="288"/>
            <ac:spMk id="1177" creationId="{00000000-0000-0000-0000-000000000000}"/>
          </ac:spMkLst>
        </pc:spChg>
        <pc:spChg chg="mod">
          <ac:chgData name="Anh Phuong Nguyen" userId="b61e5ee49b0adff0" providerId="LiveId" clId="{DE302B0B-3754-4BF5-9599-312AE8AA9401}" dt="2025-05-26T11:24:30.261" v="344" actId="2711"/>
          <ac:spMkLst>
            <pc:docMk/>
            <pc:sldMk cId="0" sldId="288"/>
            <ac:spMk id="1178" creationId="{00000000-0000-0000-0000-000000000000}"/>
          </ac:spMkLst>
        </pc:spChg>
        <pc:spChg chg="mod">
          <ac:chgData name="Anh Phuong Nguyen" userId="b61e5ee49b0adff0" providerId="LiveId" clId="{DE302B0B-3754-4BF5-9599-312AE8AA9401}" dt="2025-05-26T11:24:48.276" v="349" actId="14100"/>
          <ac:spMkLst>
            <pc:docMk/>
            <pc:sldMk cId="0" sldId="288"/>
            <ac:spMk id="1179" creationId="{00000000-0000-0000-0000-000000000000}"/>
          </ac:spMkLst>
        </pc:spChg>
      </pc:sldChg>
      <pc:sldChg chg="modSp add mod">
        <pc:chgData name="Anh Phuong Nguyen" userId="b61e5ee49b0adff0" providerId="LiveId" clId="{DE302B0B-3754-4BF5-9599-312AE8AA9401}" dt="2025-05-26T11:25:25.068" v="356" actId="20577"/>
        <pc:sldMkLst>
          <pc:docMk/>
          <pc:sldMk cId="0" sldId="289"/>
        </pc:sldMkLst>
        <pc:spChg chg="mod">
          <ac:chgData name="Anh Phuong Nguyen" userId="b61e5ee49b0adff0" providerId="LiveId" clId="{DE302B0B-3754-4BF5-9599-312AE8AA9401}" dt="2025-05-26T11:25:06.449" v="352" actId="2711"/>
          <ac:spMkLst>
            <pc:docMk/>
            <pc:sldMk cId="0" sldId="289"/>
            <ac:spMk id="1189" creationId="{00000000-0000-0000-0000-000000000000}"/>
          </ac:spMkLst>
        </pc:spChg>
        <pc:spChg chg="mod">
          <ac:chgData name="Anh Phuong Nguyen" userId="b61e5ee49b0adff0" providerId="LiveId" clId="{DE302B0B-3754-4BF5-9599-312AE8AA9401}" dt="2025-05-26T11:25:11.735" v="353" actId="2711"/>
          <ac:spMkLst>
            <pc:docMk/>
            <pc:sldMk cId="0" sldId="289"/>
            <ac:spMk id="1190" creationId="{00000000-0000-0000-0000-000000000000}"/>
          </ac:spMkLst>
        </pc:spChg>
        <pc:spChg chg="mod">
          <ac:chgData name="Anh Phuong Nguyen" userId="b61e5ee49b0adff0" providerId="LiveId" clId="{DE302B0B-3754-4BF5-9599-312AE8AA9401}" dt="2025-05-26T11:25:25.068" v="356" actId="20577"/>
          <ac:spMkLst>
            <pc:docMk/>
            <pc:sldMk cId="0" sldId="289"/>
            <ac:spMk id="1195" creationId="{00000000-0000-0000-0000-000000000000}"/>
          </ac:spMkLst>
        </pc:spChg>
      </pc:sldChg>
      <pc:sldChg chg="modSp add mod">
        <pc:chgData name="Anh Phuong Nguyen" userId="b61e5ee49b0adff0" providerId="LiveId" clId="{DE302B0B-3754-4BF5-9599-312AE8AA9401}" dt="2025-05-26T11:25:58.787" v="363" actId="20577"/>
        <pc:sldMkLst>
          <pc:docMk/>
          <pc:sldMk cId="0" sldId="290"/>
        </pc:sldMkLst>
        <pc:spChg chg="mod">
          <ac:chgData name="Anh Phuong Nguyen" userId="b61e5ee49b0adff0" providerId="LiveId" clId="{DE302B0B-3754-4BF5-9599-312AE8AA9401}" dt="2025-05-26T11:25:39.059" v="359" actId="2711"/>
          <ac:spMkLst>
            <pc:docMk/>
            <pc:sldMk cId="0" sldId="290"/>
            <ac:spMk id="1202" creationId="{00000000-0000-0000-0000-000000000000}"/>
          </ac:spMkLst>
        </pc:spChg>
        <pc:spChg chg="mod">
          <ac:chgData name="Anh Phuong Nguyen" userId="b61e5ee49b0adff0" providerId="LiveId" clId="{DE302B0B-3754-4BF5-9599-312AE8AA9401}" dt="2025-05-26T11:25:46.257" v="360" actId="2711"/>
          <ac:spMkLst>
            <pc:docMk/>
            <pc:sldMk cId="0" sldId="290"/>
            <ac:spMk id="1203" creationId="{00000000-0000-0000-0000-000000000000}"/>
          </ac:spMkLst>
        </pc:spChg>
        <pc:spChg chg="mod">
          <ac:chgData name="Anh Phuong Nguyen" userId="b61e5ee49b0adff0" providerId="LiveId" clId="{DE302B0B-3754-4BF5-9599-312AE8AA9401}" dt="2025-05-26T11:25:58.787" v="363" actId="20577"/>
          <ac:spMkLst>
            <pc:docMk/>
            <pc:sldMk cId="0" sldId="290"/>
            <ac:spMk id="1204" creationId="{00000000-0000-0000-0000-000000000000}"/>
          </ac:spMkLst>
        </pc:spChg>
      </pc:sldChg>
      <pc:sldChg chg="modSp add mod">
        <pc:chgData name="Anh Phuong Nguyen" userId="b61e5ee49b0adff0" providerId="LiveId" clId="{DE302B0B-3754-4BF5-9599-312AE8AA9401}" dt="2025-05-26T11:29:37.850" v="378" actId="207"/>
        <pc:sldMkLst>
          <pc:docMk/>
          <pc:sldMk cId="0" sldId="291"/>
        </pc:sldMkLst>
        <pc:spChg chg="mod">
          <ac:chgData name="Anh Phuong Nguyen" userId="b61e5ee49b0adff0" providerId="LiveId" clId="{DE302B0B-3754-4BF5-9599-312AE8AA9401}" dt="2025-05-26T11:26:23.705" v="366" actId="2711"/>
          <ac:spMkLst>
            <pc:docMk/>
            <pc:sldMk cId="0" sldId="291"/>
            <ac:spMk id="1216" creationId="{00000000-0000-0000-0000-000000000000}"/>
          </ac:spMkLst>
        </pc:spChg>
        <pc:spChg chg="mod">
          <ac:chgData name="Anh Phuong Nguyen" userId="b61e5ee49b0adff0" providerId="LiveId" clId="{DE302B0B-3754-4BF5-9599-312AE8AA9401}" dt="2025-05-26T11:29:37.850" v="378" actId="207"/>
          <ac:spMkLst>
            <pc:docMk/>
            <pc:sldMk cId="0" sldId="291"/>
            <ac:spMk id="1217" creationId="{00000000-0000-0000-0000-000000000000}"/>
          </ac:spMkLst>
        </pc:spChg>
        <pc:spChg chg="mod">
          <ac:chgData name="Anh Phuong Nguyen" userId="b61e5ee49b0adff0" providerId="LiveId" clId="{DE302B0B-3754-4BF5-9599-312AE8AA9401}" dt="2025-05-26T11:26:48.223" v="373" actId="20577"/>
          <ac:spMkLst>
            <pc:docMk/>
            <pc:sldMk cId="0" sldId="291"/>
            <ac:spMk id="1219" creationId="{00000000-0000-0000-0000-000000000000}"/>
          </ac:spMkLst>
        </pc:spChg>
      </pc:sldChg>
      <pc:sldChg chg="del">
        <pc:chgData name="Anh Phuong Nguyen" userId="b61e5ee49b0adff0" providerId="LiveId" clId="{DE302B0B-3754-4BF5-9599-312AE8AA9401}" dt="2025-05-26T11:26:59.915" v="374" actId="47"/>
        <pc:sldMkLst>
          <pc:docMk/>
          <pc:sldMk cId="694608455" sldId="407"/>
        </pc:sldMkLst>
      </pc:sldChg>
      <pc:sldChg chg="modSp del mod">
        <pc:chgData name="Anh Phuong Nguyen" userId="b61e5ee49b0adff0" providerId="LiveId" clId="{DE302B0B-3754-4BF5-9599-312AE8AA9401}" dt="2025-05-26T11:06:42.834" v="135" actId="47"/>
        <pc:sldMkLst>
          <pc:docMk/>
          <pc:sldMk cId="4018887124" sldId="409"/>
        </pc:sldMkLst>
        <pc:spChg chg="mod">
          <ac:chgData name="Anh Phuong Nguyen" userId="b61e5ee49b0adff0" providerId="LiveId" clId="{DE302B0B-3754-4BF5-9599-312AE8AA9401}" dt="2025-05-26T11:05:11.281" v="121" actId="207"/>
          <ac:spMkLst>
            <pc:docMk/>
            <pc:sldMk cId="4018887124" sldId="409"/>
            <ac:spMk id="8" creationId="{CBD83F93-AAEC-4470-BED0-4C1A595D0A4A}"/>
          </ac:spMkLst>
        </pc:spChg>
      </pc:sldChg>
      <pc:sldChg chg="del">
        <pc:chgData name="Anh Phuong Nguyen" userId="b61e5ee49b0adff0" providerId="LiveId" clId="{DE302B0B-3754-4BF5-9599-312AE8AA9401}" dt="2025-05-26T11:19:32.105" v="281" actId="47"/>
        <pc:sldMkLst>
          <pc:docMk/>
          <pc:sldMk cId="173491620" sldId="410"/>
        </pc:sldMkLst>
      </pc:sldChg>
      <pc:sldChg chg="del">
        <pc:chgData name="Anh Phuong Nguyen" userId="b61e5ee49b0adff0" providerId="LiveId" clId="{DE302B0B-3754-4BF5-9599-312AE8AA9401}" dt="2025-05-26T11:21:18.973" v="299" actId="47"/>
        <pc:sldMkLst>
          <pc:docMk/>
          <pc:sldMk cId="1227074328" sldId="413"/>
        </pc:sldMkLst>
      </pc:sldChg>
      <pc:sldChg chg="del">
        <pc:chgData name="Anh Phuong Nguyen" userId="b61e5ee49b0adff0" providerId="LiveId" clId="{DE302B0B-3754-4BF5-9599-312AE8AA9401}" dt="2025-05-26T11:17:04.271" v="246" actId="47"/>
        <pc:sldMkLst>
          <pc:docMk/>
          <pc:sldMk cId="3957071704" sldId="414"/>
        </pc:sldMkLst>
      </pc:sldChg>
      <pc:sldChg chg="del">
        <pc:chgData name="Anh Phuong Nguyen" userId="b61e5ee49b0adff0" providerId="LiveId" clId="{DE302B0B-3754-4BF5-9599-312AE8AA9401}" dt="2025-05-26T11:15:01.843" v="222" actId="47"/>
        <pc:sldMkLst>
          <pc:docMk/>
          <pc:sldMk cId="1052509415" sldId="415"/>
        </pc:sldMkLst>
      </pc:sldChg>
      <pc:sldChg chg="del">
        <pc:chgData name="Anh Phuong Nguyen" userId="b61e5ee49b0adff0" providerId="LiveId" clId="{DE302B0B-3754-4BF5-9599-312AE8AA9401}" dt="2025-05-26T11:24:17.485" v="342" actId="47"/>
        <pc:sldMkLst>
          <pc:docMk/>
          <pc:sldMk cId="1941913919" sldId="416"/>
        </pc:sldMkLst>
      </pc:sldChg>
      <pc:sldChg chg="del">
        <pc:chgData name="Anh Phuong Nguyen" userId="b61e5ee49b0adff0" providerId="LiveId" clId="{DE302B0B-3754-4BF5-9599-312AE8AA9401}" dt="2025-05-26T11:15:51.027" v="236" actId="47"/>
        <pc:sldMkLst>
          <pc:docMk/>
          <pc:sldMk cId="2882366383" sldId="417"/>
        </pc:sldMkLst>
      </pc:sldChg>
      <pc:sldChg chg="del">
        <pc:chgData name="Anh Phuong Nguyen" userId="b61e5ee49b0adff0" providerId="LiveId" clId="{DE302B0B-3754-4BF5-9599-312AE8AA9401}" dt="2025-05-26T11:23:34.405" v="336" actId="47"/>
        <pc:sldMkLst>
          <pc:docMk/>
          <pc:sldMk cId="1856346665" sldId="419"/>
        </pc:sldMkLst>
      </pc:sldChg>
      <pc:sldChg chg="del">
        <pc:chgData name="Anh Phuong Nguyen" userId="b61e5ee49b0adff0" providerId="LiveId" clId="{DE302B0B-3754-4BF5-9599-312AE8AA9401}" dt="2025-05-26T11:20:43.806" v="293" actId="47"/>
        <pc:sldMkLst>
          <pc:docMk/>
          <pc:sldMk cId="449426176" sldId="421"/>
        </pc:sldMkLst>
      </pc:sldChg>
      <pc:sldChg chg="del">
        <pc:chgData name="Anh Phuong Nguyen" userId="b61e5ee49b0adff0" providerId="LiveId" clId="{DE302B0B-3754-4BF5-9599-312AE8AA9401}" dt="2025-05-26T11:26:09.725" v="365" actId="47"/>
        <pc:sldMkLst>
          <pc:docMk/>
          <pc:sldMk cId="3850920419" sldId="422"/>
        </pc:sldMkLst>
      </pc:sldChg>
      <pc:sldChg chg="del">
        <pc:chgData name="Anh Phuong Nguyen" userId="b61e5ee49b0adff0" providerId="LiveId" clId="{DE302B0B-3754-4BF5-9599-312AE8AA9401}" dt="2025-05-26T11:17:51.734" v="257" actId="47"/>
        <pc:sldMkLst>
          <pc:docMk/>
          <pc:sldMk cId="3315302699" sldId="423"/>
        </pc:sldMkLst>
      </pc:sldChg>
      <pc:sldChg chg="del">
        <pc:chgData name="Anh Phuong Nguyen" userId="b61e5ee49b0adff0" providerId="LiveId" clId="{DE302B0B-3754-4BF5-9599-312AE8AA9401}" dt="2025-05-26T11:18:28.287" v="264" actId="47"/>
        <pc:sldMkLst>
          <pc:docMk/>
          <pc:sldMk cId="2033450843" sldId="424"/>
        </pc:sldMkLst>
      </pc:sldChg>
      <pc:sldChg chg="del">
        <pc:chgData name="Anh Phuong Nguyen" userId="b61e5ee49b0adff0" providerId="LiveId" clId="{DE302B0B-3754-4BF5-9599-312AE8AA9401}" dt="2025-05-26T11:22:39.656" v="317" actId="47"/>
        <pc:sldMkLst>
          <pc:docMk/>
          <pc:sldMk cId="642968364" sldId="430"/>
        </pc:sldMkLst>
      </pc:sldChg>
      <pc:sldChg chg="del">
        <pc:chgData name="Anh Phuong Nguyen" userId="b61e5ee49b0adff0" providerId="LiveId" clId="{DE302B0B-3754-4BF5-9599-312AE8AA9401}" dt="2025-05-26T11:25:01.064" v="351" actId="47"/>
        <pc:sldMkLst>
          <pc:docMk/>
          <pc:sldMk cId="762916961" sldId="431"/>
        </pc:sldMkLst>
      </pc:sldChg>
      <pc:sldChg chg="del">
        <pc:chgData name="Anh Phuong Nguyen" userId="b61e5ee49b0adff0" providerId="LiveId" clId="{DE302B0B-3754-4BF5-9599-312AE8AA9401}" dt="2025-05-26T11:25:34.912" v="358" actId="47"/>
        <pc:sldMkLst>
          <pc:docMk/>
          <pc:sldMk cId="718146980" sldId="440"/>
        </pc:sldMkLst>
      </pc:sldChg>
      <pc:sldChg chg="del">
        <pc:chgData name="Anh Phuong Nguyen" userId="b61e5ee49b0adff0" providerId="LiveId" clId="{DE302B0B-3754-4BF5-9599-312AE8AA9401}" dt="2025-05-26T11:27:03.522" v="377" actId="47"/>
        <pc:sldMkLst>
          <pc:docMk/>
          <pc:sldMk cId="4092774678" sldId="441"/>
        </pc:sldMkLst>
      </pc:sldChg>
      <pc:sldChg chg="del">
        <pc:chgData name="Anh Phuong Nguyen" userId="b61e5ee49b0adff0" providerId="LiveId" clId="{DE302B0B-3754-4BF5-9599-312AE8AA9401}" dt="2025-05-26T11:08:43.647" v="163" actId="47"/>
        <pc:sldMkLst>
          <pc:docMk/>
          <pc:sldMk cId="4270543330" sldId="442"/>
        </pc:sldMkLst>
      </pc:sldChg>
      <pc:sldChg chg="modSp del mod">
        <pc:chgData name="Anh Phuong Nguyen" userId="b61e5ee49b0adff0" providerId="LiveId" clId="{DE302B0B-3754-4BF5-9599-312AE8AA9401}" dt="2025-05-26T11:10:34.283" v="184" actId="47"/>
        <pc:sldMkLst>
          <pc:docMk/>
          <pc:sldMk cId="3256141625" sldId="443"/>
        </pc:sldMkLst>
        <pc:spChg chg="mod">
          <ac:chgData name="Anh Phuong Nguyen" userId="b61e5ee49b0adff0" providerId="LiveId" clId="{DE302B0B-3754-4BF5-9599-312AE8AA9401}" dt="2025-05-26T11:09:26.440" v="166" actId="207"/>
          <ac:spMkLst>
            <pc:docMk/>
            <pc:sldMk cId="3256141625" sldId="443"/>
            <ac:spMk id="3" creationId="{FFED3D24-BE94-4D24-879D-139CA16E2D3A}"/>
          </ac:spMkLst>
        </pc:spChg>
      </pc:sldChg>
      <pc:sldChg chg="del">
        <pc:chgData name="Anh Phuong Nguyen" userId="b61e5ee49b0adff0" providerId="LiveId" clId="{DE302B0B-3754-4BF5-9599-312AE8AA9401}" dt="2025-05-26T11:20:05.791" v="285" actId="47"/>
        <pc:sldMkLst>
          <pc:docMk/>
          <pc:sldMk cId="400284230" sldId="444"/>
        </pc:sldMkLst>
      </pc:sldChg>
      <pc:sldChg chg="del">
        <pc:chgData name="Anh Phuong Nguyen" userId="b61e5ee49b0adff0" providerId="LiveId" clId="{DE302B0B-3754-4BF5-9599-312AE8AA9401}" dt="2025-05-26T11:27:01.192" v="375" actId="47"/>
        <pc:sldMkLst>
          <pc:docMk/>
          <pc:sldMk cId="2768774954" sldId="445"/>
        </pc:sldMkLst>
      </pc:sldChg>
      <pc:sldChg chg="del">
        <pc:chgData name="Anh Phuong Nguyen" userId="b61e5ee49b0adff0" providerId="LiveId" clId="{DE302B0B-3754-4BF5-9599-312AE8AA9401}" dt="2025-05-26T11:27:02.635" v="376" actId="47"/>
        <pc:sldMkLst>
          <pc:docMk/>
          <pc:sldMk cId="2971738883" sldId="446"/>
        </pc:sldMkLst>
      </pc:sldChg>
      <pc:sldChg chg="modSp del mod">
        <pc:chgData name="Anh Phuong Nguyen" userId="b61e5ee49b0adff0" providerId="LiveId" clId="{DE302B0B-3754-4BF5-9599-312AE8AA9401}" dt="2025-05-27T10:31:37.206" v="382" actId="47"/>
        <pc:sldMkLst>
          <pc:docMk/>
          <pc:sldMk cId="4096633762" sldId="449"/>
        </pc:sldMkLst>
        <pc:spChg chg="mod">
          <ac:chgData name="Anh Phuong Nguyen" userId="b61e5ee49b0adff0" providerId="LiveId" clId="{DE302B0B-3754-4BF5-9599-312AE8AA9401}" dt="2025-05-26T09:31:00.970" v="53" actId="207"/>
          <ac:spMkLst>
            <pc:docMk/>
            <pc:sldMk cId="4096633762" sldId="449"/>
            <ac:spMk id="20" creationId="{03D6D5FD-59AA-6378-CC9A-9CD30B51AA74}"/>
          </ac:spMkLst>
        </pc:spChg>
      </pc:sldChg>
      <pc:sldChg chg="del">
        <pc:chgData name="Anh Phuong Nguyen" userId="b61e5ee49b0adff0" providerId="LiveId" clId="{DE302B0B-3754-4BF5-9599-312AE8AA9401}" dt="2025-05-26T11:21:53.083" v="305" actId="47"/>
        <pc:sldMkLst>
          <pc:docMk/>
          <pc:sldMk cId="1079044274" sldId="450"/>
        </pc:sldMkLst>
      </pc:sldChg>
      <pc:sldChg chg="del">
        <pc:chgData name="Anh Phuong Nguyen" userId="b61e5ee49b0adff0" providerId="LiveId" clId="{DE302B0B-3754-4BF5-9599-312AE8AA9401}" dt="2025-05-26T11:13:50.023" v="210" actId="47"/>
        <pc:sldMkLst>
          <pc:docMk/>
          <pc:sldMk cId="3078353310" sldId="451"/>
        </pc:sldMkLst>
      </pc:sldChg>
      <pc:sldChg chg="del">
        <pc:chgData name="Anh Phuong Nguyen" userId="b61e5ee49b0adff0" providerId="LiveId" clId="{DE302B0B-3754-4BF5-9599-312AE8AA9401}" dt="2025-05-26T11:13:12.187" v="202" actId="47"/>
        <pc:sldMkLst>
          <pc:docMk/>
          <pc:sldMk cId="3902756837" sldId="452"/>
        </pc:sldMkLst>
      </pc:sldChg>
      <pc:sldChg chg="del">
        <pc:chgData name="Anh Phuong Nguyen" userId="b61e5ee49b0adff0" providerId="LiveId" clId="{DE302B0B-3754-4BF5-9599-312AE8AA9401}" dt="2025-05-26T11:11:43.379" v="193" actId="47"/>
        <pc:sldMkLst>
          <pc:docMk/>
          <pc:sldMk cId="3961479658" sldId="453"/>
        </pc:sldMkLst>
      </pc:sldChg>
      <pc:sldChg chg="modSp add del mod">
        <pc:chgData name="Anh Phuong Nguyen" userId="b61e5ee49b0adff0" providerId="LiveId" clId="{DE302B0B-3754-4BF5-9599-312AE8AA9401}" dt="2025-05-26T11:11:38.585" v="192" actId="20577"/>
        <pc:sldMkLst>
          <pc:docMk/>
          <pc:sldMk cId="0" sldId="454"/>
        </pc:sldMkLst>
        <pc:spChg chg="mod">
          <ac:chgData name="Anh Phuong Nguyen" userId="b61e5ee49b0adff0" providerId="LiveId" clId="{DE302B0B-3754-4BF5-9599-312AE8AA9401}" dt="2025-05-26T11:11:13.939" v="187" actId="255"/>
          <ac:spMkLst>
            <pc:docMk/>
            <pc:sldMk cId="0" sldId="454"/>
            <ac:spMk id="964" creationId="{00000000-0000-0000-0000-000000000000}"/>
          </ac:spMkLst>
        </pc:spChg>
        <pc:spChg chg="mod">
          <ac:chgData name="Anh Phuong Nguyen" userId="b61e5ee49b0adff0" providerId="LiveId" clId="{DE302B0B-3754-4BF5-9599-312AE8AA9401}" dt="2025-05-26T11:11:24.665" v="189" actId="207"/>
          <ac:spMkLst>
            <pc:docMk/>
            <pc:sldMk cId="0" sldId="454"/>
            <ac:spMk id="965" creationId="{00000000-0000-0000-0000-000000000000}"/>
          </ac:spMkLst>
        </pc:spChg>
        <pc:spChg chg="mod">
          <ac:chgData name="Anh Phuong Nguyen" userId="b61e5ee49b0adff0" providerId="LiveId" clId="{DE302B0B-3754-4BF5-9599-312AE8AA9401}" dt="2025-05-26T11:11:38.585" v="192" actId="20577"/>
          <ac:spMkLst>
            <pc:docMk/>
            <pc:sldMk cId="0" sldId="454"/>
            <ac:spMk id="966" creationId="{00000000-0000-0000-0000-000000000000}"/>
          </ac:spMkLst>
        </pc:spChg>
      </pc:sldChg>
      <pc:sldChg chg="modSp add mod">
        <pc:chgData name="Anh Phuong Nguyen" userId="b61e5ee49b0adff0" providerId="LiveId" clId="{DE302B0B-3754-4BF5-9599-312AE8AA9401}" dt="2025-05-26T11:18:15.113" v="262" actId="20577"/>
        <pc:sldMkLst>
          <pc:docMk/>
          <pc:sldMk cId="0" sldId="455"/>
        </pc:sldMkLst>
        <pc:spChg chg="mod">
          <ac:chgData name="Anh Phuong Nguyen" userId="b61e5ee49b0adff0" providerId="LiveId" clId="{DE302B0B-3754-4BF5-9599-312AE8AA9401}" dt="2025-05-26T11:17:58.850" v="258" actId="2711"/>
          <ac:spMkLst>
            <pc:docMk/>
            <pc:sldMk cId="0" sldId="455"/>
            <ac:spMk id="1053" creationId="{00000000-0000-0000-0000-000000000000}"/>
          </ac:spMkLst>
        </pc:spChg>
        <pc:spChg chg="mod">
          <ac:chgData name="Anh Phuong Nguyen" userId="b61e5ee49b0adff0" providerId="LiveId" clId="{DE302B0B-3754-4BF5-9599-312AE8AA9401}" dt="2025-05-26T11:18:05.182" v="260" actId="255"/>
          <ac:spMkLst>
            <pc:docMk/>
            <pc:sldMk cId="0" sldId="455"/>
            <ac:spMk id="1054" creationId="{00000000-0000-0000-0000-000000000000}"/>
          </ac:spMkLst>
        </pc:spChg>
        <pc:spChg chg="mod">
          <ac:chgData name="Anh Phuong Nguyen" userId="b61e5ee49b0adff0" providerId="LiveId" clId="{DE302B0B-3754-4BF5-9599-312AE8AA9401}" dt="2025-05-26T11:18:15.113" v="262" actId="20577"/>
          <ac:spMkLst>
            <pc:docMk/>
            <pc:sldMk cId="0" sldId="455"/>
            <ac:spMk id="1055" creationId="{00000000-0000-0000-0000-000000000000}"/>
          </ac:spMkLst>
        </pc:spChg>
      </pc:sldChg>
      <pc:sldChg chg="modSp add mod">
        <pc:chgData name="Anh Phuong Nguyen" userId="b61e5ee49b0adff0" providerId="LiveId" clId="{DE302B0B-3754-4BF5-9599-312AE8AA9401}" dt="2025-05-26T11:19:19.459" v="279" actId="20577"/>
        <pc:sldMkLst>
          <pc:docMk/>
          <pc:sldMk cId="0" sldId="456"/>
        </pc:sldMkLst>
        <pc:spChg chg="mod">
          <ac:chgData name="Anh Phuong Nguyen" userId="b61e5ee49b0adff0" providerId="LiveId" clId="{DE302B0B-3754-4BF5-9599-312AE8AA9401}" dt="2025-05-26T11:18:34.347" v="265" actId="2711"/>
          <ac:spMkLst>
            <pc:docMk/>
            <pc:sldMk cId="0" sldId="456"/>
            <ac:spMk id="1067" creationId="{00000000-0000-0000-0000-000000000000}"/>
          </ac:spMkLst>
        </pc:spChg>
        <pc:spChg chg="mod">
          <ac:chgData name="Anh Phuong Nguyen" userId="b61e5ee49b0adff0" providerId="LiveId" clId="{DE302B0B-3754-4BF5-9599-312AE8AA9401}" dt="2025-05-26T11:18:40.823" v="266" actId="2711"/>
          <ac:spMkLst>
            <pc:docMk/>
            <pc:sldMk cId="0" sldId="456"/>
            <ac:spMk id="1068" creationId="{00000000-0000-0000-0000-000000000000}"/>
          </ac:spMkLst>
        </pc:spChg>
        <pc:spChg chg="mod">
          <ac:chgData name="Anh Phuong Nguyen" userId="b61e5ee49b0adff0" providerId="LiveId" clId="{DE302B0B-3754-4BF5-9599-312AE8AA9401}" dt="2025-05-26T11:19:19.459" v="279" actId="20577"/>
          <ac:spMkLst>
            <pc:docMk/>
            <pc:sldMk cId="0" sldId="456"/>
            <ac:spMk id="1070" creationId="{00000000-0000-0000-0000-000000000000}"/>
          </ac:spMkLst>
        </pc:spChg>
      </pc:sldChg>
      <pc:sldChg chg="modSp add mod">
        <pc:chgData name="Anh Phuong Nguyen" userId="b61e5ee49b0adff0" providerId="LiveId" clId="{DE302B0B-3754-4BF5-9599-312AE8AA9401}" dt="2025-05-26T11:19:52.037" v="283" actId="2711"/>
        <pc:sldMkLst>
          <pc:docMk/>
          <pc:sldMk cId="0" sldId="457"/>
        </pc:sldMkLst>
        <pc:spChg chg="mod">
          <ac:chgData name="Anh Phuong Nguyen" userId="b61e5ee49b0adff0" providerId="LiveId" clId="{DE302B0B-3754-4BF5-9599-312AE8AA9401}" dt="2025-05-26T11:19:38.406" v="282" actId="2711"/>
          <ac:spMkLst>
            <pc:docMk/>
            <pc:sldMk cId="0" sldId="457"/>
            <ac:spMk id="1081" creationId="{00000000-0000-0000-0000-000000000000}"/>
          </ac:spMkLst>
        </pc:spChg>
        <pc:spChg chg="mod">
          <ac:chgData name="Anh Phuong Nguyen" userId="b61e5ee49b0adff0" providerId="LiveId" clId="{DE302B0B-3754-4BF5-9599-312AE8AA9401}" dt="2025-05-26T11:19:52.037" v="283" actId="2711"/>
          <ac:spMkLst>
            <pc:docMk/>
            <pc:sldMk cId="0" sldId="457"/>
            <ac:spMk id="1082" creationId="{00000000-0000-0000-0000-000000000000}"/>
          </ac:spMkLst>
        </pc:spChg>
      </pc:sldChg>
      <pc:sldChg chg="modSp add mod">
        <pc:chgData name="Anh Phuong Nguyen" userId="b61e5ee49b0adff0" providerId="LiveId" clId="{DE302B0B-3754-4BF5-9599-312AE8AA9401}" dt="2025-05-27T10:39:02.078" v="416" actId="2711"/>
        <pc:sldMkLst>
          <pc:docMk/>
          <pc:sldMk cId="0" sldId="458"/>
        </pc:sldMkLst>
        <pc:spChg chg="mod">
          <ac:chgData name="Anh Phuong Nguyen" userId="b61e5ee49b0adff0" providerId="LiveId" clId="{DE302B0B-3754-4BF5-9599-312AE8AA9401}" dt="2025-05-27T10:35:48.139" v="402" actId="255"/>
          <ac:spMkLst>
            <pc:docMk/>
            <pc:sldMk cId="0" sldId="458"/>
            <ac:spMk id="749" creationId="{00000000-0000-0000-0000-000000000000}"/>
          </ac:spMkLst>
        </pc:spChg>
        <pc:spChg chg="mod">
          <ac:chgData name="Anh Phuong Nguyen" userId="b61e5ee49b0adff0" providerId="LiveId" clId="{DE302B0B-3754-4BF5-9599-312AE8AA9401}" dt="2025-05-27T10:36:18.796" v="405" actId="255"/>
          <ac:spMkLst>
            <pc:docMk/>
            <pc:sldMk cId="0" sldId="458"/>
            <ac:spMk id="750" creationId="{00000000-0000-0000-0000-000000000000}"/>
          </ac:spMkLst>
        </pc:spChg>
        <pc:spChg chg="mod">
          <ac:chgData name="Anh Phuong Nguyen" userId="b61e5ee49b0adff0" providerId="LiveId" clId="{DE302B0B-3754-4BF5-9599-312AE8AA9401}" dt="2025-05-27T10:37:16.242" v="413" actId="2711"/>
          <ac:spMkLst>
            <pc:docMk/>
            <pc:sldMk cId="0" sldId="458"/>
            <ac:spMk id="752" creationId="{00000000-0000-0000-0000-000000000000}"/>
          </ac:spMkLst>
        </pc:spChg>
        <pc:spChg chg="mod">
          <ac:chgData name="Anh Phuong Nguyen" userId="b61e5ee49b0adff0" providerId="LiveId" clId="{DE302B0B-3754-4BF5-9599-312AE8AA9401}" dt="2025-05-27T10:39:02.078" v="416" actId="2711"/>
          <ac:spMkLst>
            <pc:docMk/>
            <pc:sldMk cId="0" sldId="458"/>
            <ac:spMk id="753" creationId="{00000000-0000-0000-0000-000000000000}"/>
          </ac:spMkLst>
        </pc:spChg>
      </pc:sldChg>
      <pc:sldChg chg="modSp add mod">
        <pc:chgData name="Anh Phuong Nguyen" userId="b61e5ee49b0adff0" providerId="LiveId" clId="{DE302B0B-3754-4BF5-9599-312AE8AA9401}" dt="2025-05-27T10:37:09.167" v="412" actId="2711"/>
        <pc:sldMkLst>
          <pc:docMk/>
          <pc:sldMk cId="0" sldId="459"/>
        </pc:sldMkLst>
        <pc:spChg chg="mod">
          <ac:chgData name="Anh Phuong Nguyen" userId="b61e5ee49b0adff0" providerId="LiveId" clId="{DE302B0B-3754-4BF5-9599-312AE8AA9401}" dt="2025-05-27T10:36:48.154" v="409" actId="255"/>
          <ac:spMkLst>
            <pc:docMk/>
            <pc:sldMk cId="0" sldId="459"/>
            <ac:spMk id="760" creationId="{00000000-0000-0000-0000-000000000000}"/>
          </ac:spMkLst>
        </pc:spChg>
        <pc:spChg chg="mod">
          <ac:chgData name="Anh Phuong Nguyen" userId="b61e5ee49b0adff0" providerId="LiveId" clId="{DE302B0B-3754-4BF5-9599-312AE8AA9401}" dt="2025-05-27T10:36:55.227" v="411" actId="255"/>
          <ac:spMkLst>
            <pc:docMk/>
            <pc:sldMk cId="0" sldId="459"/>
            <ac:spMk id="761" creationId="{00000000-0000-0000-0000-000000000000}"/>
          </ac:spMkLst>
        </pc:spChg>
        <pc:spChg chg="mod">
          <ac:chgData name="Anh Phuong Nguyen" userId="b61e5ee49b0adff0" providerId="LiveId" clId="{DE302B0B-3754-4BF5-9599-312AE8AA9401}" dt="2025-05-27T10:37:09.167" v="412" actId="2711"/>
          <ac:spMkLst>
            <pc:docMk/>
            <pc:sldMk cId="0" sldId="459"/>
            <ac:spMk id="765" creationId="{00000000-0000-0000-0000-000000000000}"/>
          </ac:spMkLst>
        </pc:spChg>
      </pc:sldChg>
      <pc:sldChg chg="modSp add mod">
        <pc:chgData name="Anh Phuong Nguyen" userId="b61e5ee49b0adff0" providerId="LiveId" clId="{DE302B0B-3754-4BF5-9599-312AE8AA9401}" dt="2025-05-27T10:40:05.003" v="422" actId="2711"/>
        <pc:sldMkLst>
          <pc:docMk/>
          <pc:sldMk cId="0" sldId="460"/>
        </pc:sldMkLst>
        <pc:spChg chg="mod">
          <ac:chgData name="Anh Phuong Nguyen" userId="b61e5ee49b0adff0" providerId="LiveId" clId="{DE302B0B-3754-4BF5-9599-312AE8AA9401}" dt="2025-05-27T10:39:55.852" v="421" actId="2711"/>
          <ac:spMkLst>
            <pc:docMk/>
            <pc:sldMk cId="0" sldId="460"/>
            <ac:spMk id="772" creationId="{00000000-0000-0000-0000-000000000000}"/>
          </ac:spMkLst>
        </pc:spChg>
        <pc:spChg chg="mod">
          <ac:chgData name="Anh Phuong Nguyen" userId="b61e5ee49b0adff0" providerId="LiveId" clId="{DE302B0B-3754-4BF5-9599-312AE8AA9401}" dt="2025-05-27T10:39:50.034" v="420" actId="255"/>
          <ac:spMkLst>
            <pc:docMk/>
            <pc:sldMk cId="0" sldId="460"/>
            <ac:spMk id="773" creationId="{00000000-0000-0000-0000-000000000000}"/>
          </ac:spMkLst>
        </pc:spChg>
        <pc:spChg chg="mod">
          <ac:chgData name="Anh Phuong Nguyen" userId="b61e5ee49b0adff0" providerId="LiveId" clId="{DE302B0B-3754-4BF5-9599-312AE8AA9401}" dt="2025-05-27T10:40:05.003" v="422" actId="2711"/>
          <ac:spMkLst>
            <pc:docMk/>
            <pc:sldMk cId="0" sldId="460"/>
            <ac:spMk id="774" creationId="{00000000-0000-0000-0000-000000000000}"/>
          </ac:spMkLst>
        </pc:spChg>
        <pc:spChg chg="mod">
          <ac:chgData name="Anh Phuong Nguyen" userId="b61e5ee49b0adff0" providerId="LiveId" clId="{DE302B0B-3754-4BF5-9599-312AE8AA9401}" dt="2025-05-27T10:40:05.003" v="422" actId="2711"/>
          <ac:spMkLst>
            <pc:docMk/>
            <pc:sldMk cId="0" sldId="460"/>
            <ac:spMk id="775" creationId="{00000000-0000-0000-0000-000000000000}"/>
          </ac:spMkLst>
        </pc:spChg>
      </pc:sldChg>
      <pc:sldChg chg="del">
        <pc:chgData name="Anh Phuong Nguyen" userId="b61e5ee49b0adff0" providerId="LiveId" clId="{DE302B0B-3754-4BF5-9599-312AE8AA9401}" dt="2025-05-26T09:14:46.497" v="26" actId="47"/>
        <pc:sldMkLst>
          <pc:docMk/>
          <pc:sldMk cId="3137517895" sldId="483"/>
        </pc:sldMkLst>
      </pc:sldChg>
      <pc:sldChg chg="del">
        <pc:chgData name="Anh Phuong Nguyen" userId="b61e5ee49b0adff0" providerId="LiveId" clId="{DE302B0B-3754-4BF5-9599-312AE8AA9401}" dt="2025-05-26T09:13:36.272" v="22" actId="47"/>
        <pc:sldMkLst>
          <pc:docMk/>
          <pc:sldMk cId="712083252" sldId="484"/>
        </pc:sldMkLst>
      </pc:sldChg>
      <pc:sldChg chg="del">
        <pc:chgData name="Anh Phuong Nguyen" userId="b61e5ee49b0adff0" providerId="LiveId" clId="{DE302B0B-3754-4BF5-9599-312AE8AA9401}" dt="2025-05-26T09:15:31.368" v="30" actId="47"/>
        <pc:sldMkLst>
          <pc:docMk/>
          <pc:sldMk cId="3193656482" sldId="488"/>
        </pc:sldMkLst>
      </pc:sldChg>
      <pc:sldChg chg="add del">
        <pc:chgData name="Anh Phuong Nguyen" userId="b61e5ee49b0adff0" providerId="LiveId" clId="{DE302B0B-3754-4BF5-9599-312AE8AA9401}" dt="2025-05-26T11:02:21.676" v="103" actId="47"/>
        <pc:sldMkLst>
          <pc:docMk/>
          <pc:sldMk cId="2556997891" sldId="489"/>
        </pc:sldMkLst>
      </pc:sldChg>
      <pc:sldChg chg="del">
        <pc:chgData name="Anh Phuong Nguyen" userId="b61e5ee49b0adff0" providerId="LiveId" clId="{DE302B0B-3754-4BF5-9599-312AE8AA9401}" dt="2025-05-26T11:03:45.478" v="114" actId="47"/>
        <pc:sldMkLst>
          <pc:docMk/>
          <pc:sldMk cId="340563879" sldId="490"/>
        </pc:sldMkLst>
      </pc:sldChg>
      <pc:sldChg chg="modSp new add del mod">
        <pc:chgData name="Anh Phuong Nguyen" userId="b61e5ee49b0adff0" providerId="LiveId" clId="{DE302B0B-3754-4BF5-9599-312AE8AA9401}" dt="2025-05-26T09:08:19.897" v="5" actId="47"/>
        <pc:sldMkLst>
          <pc:docMk/>
          <pc:sldMk cId="1781480202" sldId="491"/>
        </pc:sldMkLst>
        <pc:spChg chg="mod">
          <ac:chgData name="Anh Phuong Nguyen" userId="b61e5ee49b0adff0" providerId="LiveId" clId="{DE302B0B-3754-4BF5-9599-312AE8AA9401}" dt="2025-05-26T09:08:14.375" v="3" actId="27636"/>
          <ac:spMkLst>
            <pc:docMk/>
            <pc:sldMk cId="1781480202" sldId="491"/>
            <ac:spMk id="3" creationId="{44FDB5FA-503C-8AB2-B800-B059C43CD38C}"/>
          </ac:spMkLst>
        </pc:spChg>
      </pc:sldChg>
      <pc:sldMasterChg chg="delSldLayout">
        <pc:chgData name="Anh Phuong Nguyen" userId="b61e5ee49b0adff0" providerId="LiveId" clId="{DE302B0B-3754-4BF5-9599-312AE8AA9401}" dt="2025-05-26T09:18:16.952" v="42" actId="47"/>
        <pc:sldMasterMkLst>
          <pc:docMk/>
          <pc:sldMasterMk cId="2636933092" sldId="2147483702"/>
        </pc:sldMasterMkLst>
        <pc:sldLayoutChg chg="del">
          <pc:chgData name="Anh Phuong Nguyen" userId="b61e5ee49b0adff0" providerId="LiveId" clId="{DE302B0B-3754-4BF5-9599-312AE8AA9401}" dt="2025-05-26T09:18:16.952" v="42" actId="47"/>
          <pc:sldLayoutMkLst>
            <pc:docMk/>
            <pc:sldMasterMk cId="2636933092" sldId="2147483702"/>
            <pc:sldLayoutMk cId="1478218667" sldId="2147483718"/>
          </pc:sldLayoutMkLst>
        </pc:sldLayoutChg>
      </pc:sldMasterChg>
      <pc:sldMasterChg chg="delSldLayout">
        <pc:chgData name="Anh Phuong Nguyen" userId="b61e5ee49b0adff0" providerId="LiveId" clId="{DE302B0B-3754-4BF5-9599-312AE8AA9401}" dt="2025-05-26T09:09:23.819" v="14" actId="47"/>
        <pc:sldMasterMkLst>
          <pc:docMk/>
          <pc:sldMasterMk cId="4141404971" sldId="2147483720"/>
        </pc:sldMasterMkLst>
        <pc:sldLayoutChg chg="del">
          <pc:chgData name="Anh Phuong Nguyen" userId="b61e5ee49b0adff0" providerId="LiveId" clId="{DE302B0B-3754-4BF5-9599-312AE8AA9401}" dt="2025-05-26T09:09:23.819" v="14" actId="47"/>
          <pc:sldLayoutMkLst>
            <pc:docMk/>
            <pc:sldMasterMk cId="4141404971" sldId="2147483720"/>
            <pc:sldLayoutMk cId="153856125" sldId="214748374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6"/>
          </a:xfrm>
          <a:prstGeom prst="rect">
            <a:avLst/>
          </a:prstGeom>
        </p:spPr>
        <p:txBody>
          <a:bodyPr vert="horz" lIns="96645" tIns="48323" rIns="96645" bIns="48323" rtlCol="0"/>
          <a:lstStyle>
            <a:lvl1pPr algn="l">
              <a:defRPr sz="1300"/>
            </a:lvl1pPr>
          </a:lstStyle>
          <a:p>
            <a:endParaRPr lang="en-GB"/>
          </a:p>
        </p:txBody>
      </p:sp>
      <p:sp>
        <p:nvSpPr>
          <p:cNvPr id="3" name="Date Placeholder 2"/>
          <p:cNvSpPr>
            <a:spLocks noGrp="1"/>
          </p:cNvSpPr>
          <p:nvPr>
            <p:ph type="dt" idx="1"/>
          </p:nvPr>
        </p:nvSpPr>
        <p:spPr>
          <a:xfrm>
            <a:off x="4143588" y="1"/>
            <a:ext cx="3169920" cy="481726"/>
          </a:xfrm>
          <a:prstGeom prst="rect">
            <a:avLst/>
          </a:prstGeom>
        </p:spPr>
        <p:txBody>
          <a:bodyPr vert="horz" lIns="96645" tIns="48323" rIns="96645" bIns="48323" rtlCol="0"/>
          <a:lstStyle>
            <a:lvl1pPr algn="r">
              <a:defRPr sz="1300"/>
            </a:lvl1pPr>
          </a:lstStyle>
          <a:p>
            <a:fld id="{4BA44265-3AFC-7A48-AC65-7E0CE2F0D7E3}" type="datetimeFigureOut">
              <a:rPr lang="en-GB" smtClean="0"/>
              <a:t>27/05/2025</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5" tIns="48323" rIns="96645" bIns="48323" rtlCol="0" anchor="ctr"/>
          <a:lstStyle/>
          <a:p>
            <a:endParaRPr lang="en-GB"/>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5" tIns="48323" rIns="96645" bIns="48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119475"/>
            <a:ext cx="3169920" cy="481726"/>
          </a:xfrm>
          <a:prstGeom prst="rect">
            <a:avLst/>
          </a:prstGeom>
        </p:spPr>
        <p:txBody>
          <a:bodyPr vert="horz" lIns="96645" tIns="48323" rIns="96645" bIns="48323" rtlCol="0" anchor="b"/>
          <a:lstStyle>
            <a:lvl1pPr algn="l">
              <a:defRPr sz="1300"/>
            </a:lvl1pPr>
          </a:lstStyle>
          <a:p>
            <a:endParaRPr lang="en-GB"/>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45" tIns="48323" rIns="96645" bIns="48323" rtlCol="0" anchor="b"/>
          <a:lstStyle>
            <a:lvl1pPr algn="r">
              <a:defRPr sz="1300"/>
            </a:lvl1pPr>
          </a:lstStyle>
          <a:p>
            <a:fld id="{26913EED-A0A0-7A4D-B097-3E4FE9FB0385}" type="slidenum">
              <a:rPr lang="en-GB" smtClean="0"/>
              <a:t>‹#›</a:t>
            </a:fld>
            <a:endParaRPr lang="en-GB"/>
          </a:p>
        </p:txBody>
      </p:sp>
    </p:spTree>
    <p:extLst>
      <p:ext uri="{BB962C8B-B14F-4D97-AF65-F5344CB8AC3E}">
        <p14:creationId xmlns:p14="http://schemas.microsoft.com/office/powerpoint/2010/main" val="9891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notes"/>
          <p:cNvSpPr txBox="1">
            <a:spLocks noGrp="1"/>
          </p:cNvSpPr>
          <p:nvPr>
            <p:ph type="body" idx="1"/>
          </p:nvPr>
        </p:nvSpPr>
        <p:spPr>
          <a:xfrm>
            <a:off x="731520" y="4620578"/>
            <a:ext cx="5852160" cy="3780473"/>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386" name="Google Shape;386;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18650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12: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900" name="Google Shape;900;p12: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13: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912" name="Google Shape;912;p13: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14: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923" name="Google Shape;923;p14: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15: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935" name="Google Shape;935;p15: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p16: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948" name="Google Shape;948;p16: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17: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961" name="Google Shape;961;p17: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18: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974" name="Google Shape;974;p18: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p19: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987" name="Google Shape;987;p19: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20: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000" name="Google Shape;1000;p20: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notes"/>
          <p:cNvSpPr txBox="1">
            <a:spLocks noGrp="1"/>
          </p:cNvSpPr>
          <p:nvPr>
            <p:ph type="body" idx="1"/>
          </p:nvPr>
        </p:nvSpPr>
        <p:spPr>
          <a:xfrm>
            <a:off x="731520" y="4620578"/>
            <a:ext cx="5852160" cy="3780473"/>
          </a:xfrm>
          <a:prstGeom prst="rect">
            <a:avLst/>
          </a:prstGeom>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396" name="Google Shape;396;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21: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013" name="Google Shape;1013;p21: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p22: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025" name="Google Shape;1025;p22: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p23: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038" name="Google Shape;1038;p23: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24: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050" name="Google Shape;1050;p24: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p25: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064" name="Google Shape;1064;p25: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26: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078" name="Google Shape;1078;p26: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27: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091" name="Google Shape;1091;p27: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p28: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103" name="Google Shape;1103;p28: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29: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116" name="Google Shape;1116;p29: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p30: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130" name="Google Shape;1130;p30: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4: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746" name="Google Shape;746;p4: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3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p31: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143" name="Google Shape;1143;p31: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32: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157" name="Google Shape;1157;p32: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33: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174" name="Google Shape;1174;p33: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5" name="Google Shape;1185;p34: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186" name="Google Shape;1186;p34: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8" name="Google Shape;1198;p35: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199" name="Google Shape;1199;p35: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2" name="Google Shape;1212;p36: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1213" name="Google Shape;1213;p36: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5: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757" name="Google Shape;757;p5: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6: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769" name="Google Shape;769;p6: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7: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783" name="Google Shape;783;p7: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8:notes"/>
          <p:cNvSpPr txBox="1">
            <a:spLocks noGrp="1"/>
          </p:cNvSpPr>
          <p:nvPr>
            <p:ph type="body" idx="1"/>
          </p:nvPr>
        </p:nvSpPr>
        <p:spPr>
          <a:xfrm>
            <a:off x="731520" y="4620578"/>
            <a:ext cx="5852160" cy="3780473"/>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None/>
            </a:pPr>
            <a:endParaRPr/>
          </a:p>
        </p:txBody>
      </p:sp>
      <p:sp>
        <p:nvSpPr>
          <p:cNvPr id="823" name="Google Shape;823;p8:notes"/>
          <p:cNvSpPr txBox="1">
            <a:spLocks noGrp="1"/>
          </p:cNvSpPr>
          <p:nvPr>
            <p:ph type="sldNum" idx="12"/>
          </p:nvPr>
        </p:nvSpPr>
        <p:spPr>
          <a:xfrm>
            <a:off x="4143588" y="9119475"/>
            <a:ext cx="3169920" cy="481726"/>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a:p>
        </p:txBody>
      </p:sp>
    </p:spTree>
    <p:extLst>
      <p:ext uri="{BB962C8B-B14F-4D97-AF65-F5344CB8AC3E}">
        <p14:creationId xmlns:p14="http://schemas.microsoft.com/office/powerpoint/2010/main" val="49337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a:p>
        </p:txBody>
      </p:sp>
    </p:spTree>
    <p:extLst>
      <p:ext uri="{BB962C8B-B14F-4D97-AF65-F5344CB8AC3E}">
        <p14:creationId xmlns:p14="http://schemas.microsoft.com/office/powerpoint/2010/main" val="2810338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40877404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1BEC4A-ADF6-48A6-BD46-1215BCA706F1}"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A74592D2-E303-4187-8A1B-9F14EF8030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06EFAE50-2BC4-485D-9575-2BDED90FF9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3986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1BEC4A-ADF6-48A6-BD46-1215BCA706F1}"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2A656EC6-2820-4F50-90BC-742DE98062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A2C56977-4115-4388-9CCA-0642C1E3FB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62648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26157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99852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3555031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3899562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97554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410401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73049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0620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4403FFB1-1D95-4127-8D63-D0E9D20376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4A9ADE34-70AE-4B5B-BAAD-E409A12029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0057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3889959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534774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52583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073191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541879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2_Title Slide" userDrawn="1">
  <p:cSld name="12_Title Slide">
    <p:bg>
      <p:bgPr>
        <a:blipFill>
          <a:blip r:embed="rId2">
            <a:alphaModFix/>
          </a:blip>
          <a:stretch>
            <a:fillRect/>
          </a:stretch>
        </a:blipFill>
        <a:effectLst/>
      </p:bgPr>
    </p:bg>
    <p:spTree>
      <p:nvGrpSpPr>
        <p:cNvPr id="1" name="Shape 45"/>
        <p:cNvGrpSpPr/>
        <p:nvPr/>
      </p:nvGrpSpPr>
      <p:grpSpPr>
        <a:xfrm>
          <a:off x="0" y="0"/>
          <a:ext cx="0" cy="0"/>
          <a:chOff x="0" y="0"/>
          <a:chExt cx="0" cy="0"/>
        </a:xfrm>
      </p:grpSpPr>
      <p:pic>
        <p:nvPicPr>
          <p:cNvPr id="46" name="Google Shape;46;p3" descr="Shape, circle&#10;&#10;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 y="0"/>
            <a:ext cx="1132487" cy="1133619"/>
          </a:xfrm>
          <a:prstGeom prst="rect">
            <a:avLst/>
          </a:prstGeom>
          <a:noFill/>
          <a:ln>
            <a:noFill/>
          </a:ln>
        </p:spPr>
      </p:pic>
      <p:sp>
        <p:nvSpPr>
          <p:cNvPr id="2" name="Google Shape;49;p4">
            <a:extLst>
              <a:ext uri="{FF2B5EF4-FFF2-40B4-BE49-F238E27FC236}">
                <a16:creationId xmlns:a16="http://schemas.microsoft.com/office/drawing/2014/main" id="{EFC07681-1823-2183-998C-0CBE52CCA988}"/>
              </a:ext>
            </a:extLst>
          </p:cNvPr>
          <p:cNvSpPr txBox="1">
            <a:spLocks noGrp="1"/>
          </p:cNvSpPr>
          <p:nvPr>
            <p:ph type="body" idx="1"/>
          </p:nvPr>
        </p:nvSpPr>
        <p:spPr>
          <a:xfrm>
            <a:off x="1036003" y="2642423"/>
            <a:ext cx="9638000" cy="721524"/>
          </a:xfrm>
          <a:prstGeom prst="rect">
            <a:avLst/>
          </a:prstGeom>
          <a:noFill/>
          <a:ln>
            <a:noFill/>
          </a:ln>
        </p:spPr>
        <p:txBody>
          <a:bodyPr spcFirstLastPara="1" wrap="square" lIns="68575" tIns="34275" rIns="68575" bIns="34275" anchor="t" anchorCtr="0">
            <a:spAutoFit/>
          </a:bodyPr>
          <a:lstStyle>
            <a:lvl1pPr marL="609585" lvl="0" indent="-304792" algn="l">
              <a:lnSpc>
                <a:spcPct val="100000"/>
              </a:lnSpc>
              <a:spcBef>
                <a:spcPts val="1067"/>
              </a:spcBef>
              <a:spcAft>
                <a:spcPts val="0"/>
              </a:spcAft>
              <a:buSzPts val="2400"/>
              <a:buNone/>
              <a:defRPr sz="3200" b="1">
                <a:solidFill>
                  <a:schemeClr val="lt1"/>
                </a:solidFill>
                <a:latin typeface="Conthrax Heavy" panose="020B0907020201080204" pitchFamily="34" charset="0"/>
                <a:ea typeface="Conthrax Heavy" panose="020B0907020201080204" pitchFamily="34" charset="0"/>
                <a:cs typeface="Arial"/>
                <a:sym typeface="Arial"/>
              </a:defRPr>
            </a:lvl1pPr>
            <a:lvl2pPr marL="1219170" lvl="1" indent="-482588" algn="l">
              <a:lnSpc>
                <a:spcPct val="100000"/>
              </a:lnSpc>
              <a:spcBef>
                <a:spcPts val="533"/>
              </a:spcBef>
              <a:spcAft>
                <a:spcPts val="0"/>
              </a:spcAft>
              <a:buSzPts val="2100"/>
              <a:buChar char="•"/>
              <a:defRPr sz="2800">
                <a:solidFill>
                  <a:schemeClr val="lt1"/>
                </a:solidFill>
                <a:latin typeface="Arial"/>
                <a:ea typeface="Arial"/>
                <a:cs typeface="Arial"/>
                <a:sym typeface="Arial"/>
              </a:defRPr>
            </a:lvl2pPr>
            <a:lvl3pPr marL="1828754" lvl="2" indent="-457189" algn="l">
              <a:lnSpc>
                <a:spcPct val="100000"/>
              </a:lnSpc>
              <a:spcBef>
                <a:spcPts val="533"/>
              </a:spcBef>
              <a:spcAft>
                <a:spcPts val="0"/>
              </a:spcAft>
              <a:buSzPts val="1800"/>
              <a:buChar char="•"/>
              <a:defRPr sz="2400">
                <a:solidFill>
                  <a:schemeClr val="lt1"/>
                </a:solidFill>
                <a:latin typeface="Arial"/>
                <a:ea typeface="Arial"/>
                <a:cs typeface="Arial"/>
                <a:sym typeface="Arial"/>
              </a:defRPr>
            </a:lvl3pPr>
            <a:lvl4pPr marL="2438339" lvl="3" indent="-431789" algn="l">
              <a:lnSpc>
                <a:spcPct val="100000"/>
              </a:lnSpc>
              <a:spcBef>
                <a:spcPts val="533"/>
              </a:spcBef>
              <a:spcAft>
                <a:spcPts val="0"/>
              </a:spcAft>
              <a:buSzPts val="1500"/>
              <a:buChar char="•"/>
              <a:defRPr sz="2000">
                <a:solidFill>
                  <a:schemeClr val="lt1"/>
                </a:solidFill>
                <a:latin typeface="Arial"/>
                <a:ea typeface="Arial"/>
                <a:cs typeface="Arial"/>
                <a:sym typeface="Arial"/>
              </a:defRPr>
            </a:lvl4pPr>
            <a:lvl5pPr marL="3047924" lvl="4" indent="-431789" algn="l">
              <a:lnSpc>
                <a:spcPct val="100000"/>
              </a:lnSpc>
              <a:spcBef>
                <a:spcPts val="533"/>
              </a:spcBef>
              <a:spcAft>
                <a:spcPts val="0"/>
              </a:spcAft>
              <a:buSzPts val="1500"/>
              <a:buChar char="•"/>
              <a:defRPr sz="2000">
                <a:solidFill>
                  <a:schemeClr val="lt1"/>
                </a:solidFill>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dirty="0"/>
          </a:p>
        </p:txBody>
      </p:sp>
    </p:spTree>
    <p:extLst>
      <p:ext uri="{BB962C8B-B14F-4D97-AF65-F5344CB8AC3E}">
        <p14:creationId xmlns:p14="http://schemas.microsoft.com/office/powerpoint/2010/main" val="332676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ontent and Picture">
  <p:cSld name="1_Content and Picture">
    <p:bg>
      <p:bgPr>
        <a:solidFill>
          <a:schemeClr val="lt1"/>
        </a:solidFill>
        <a:effectLst/>
      </p:bgPr>
    </p:bg>
    <p:spTree>
      <p:nvGrpSpPr>
        <p:cNvPr id="1" name="Shape 31"/>
        <p:cNvGrpSpPr/>
        <p:nvPr/>
      </p:nvGrpSpPr>
      <p:grpSpPr>
        <a:xfrm>
          <a:off x="0" y="0"/>
          <a:ext cx="0" cy="0"/>
          <a:chOff x="0" y="0"/>
          <a:chExt cx="0" cy="0"/>
        </a:xfrm>
      </p:grpSpPr>
      <p:sp>
        <p:nvSpPr>
          <p:cNvPr id="32" name="Google Shape;32;p41"/>
          <p:cNvSpPr txBox="1">
            <a:spLocks noGrp="1"/>
          </p:cNvSpPr>
          <p:nvPr>
            <p:ph type="body" idx="1"/>
          </p:nvPr>
        </p:nvSpPr>
        <p:spPr>
          <a:xfrm>
            <a:off x="609600" y="1696736"/>
            <a:ext cx="5633545" cy="1650708"/>
          </a:xfrm>
          <a:prstGeom prst="rect">
            <a:avLst/>
          </a:prstGeom>
          <a:noFill/>
          <a:ln>
            <a:noFill/>
          </a:ln>
        </p:spPr>
        <p:txBody>
          <a:bodyPr spcFirstLastPara="1" wrap="square" lIns="91425" tIns="45700" rIns="91425" bIns="45700" anchor="t" anchorCtr="0">
            <a:spAutoFit/>
          </a:bodyPr>
          <a:lstStyle>
            <a:lvl1pPr marL="457200" lvl="0" indent="-381000" algn="l">
              <a:lnSpc>
                <a:spcPct val="90000"/>
              </a:lnSpc>
              <a:spcBef>
                <a:spcPts val="1000"/>
              </a:spcBef>
              <a:spcAft>
                <a:spcPts val="0"/>
              </a:spcAft>
              <a:buSzPts val="2400"/>
              <a:buChar char="•"/>
              <a:defRPr sz="2400">
                <a:solidFill>
                  <a:srgbClr val="031530"/>
                </a:solidFill>
              </a:defRPr>
            </a:lvl1pPr>
            <a:lvl2pPr marL="914400" lvl="1" indent="-355600" algn="l">
              <a:lnSpc>
                <a:spcPct val="90000"/>
              </a:lnSpc>
              <a:spcBef>
                <a:spcPts val="500"/>
              </a:spcBef>
              <a:spcAft>
                <a:spcPts val="0"/>
              </a:spcAft>
              <a:buSzPts val="2000"/>
              <a:buChar char="•"/>
              <a:defRPr sz="2000">
                <a:solidFill>
                  <a:srgbClr val="031530"/>
                </a:solidFill>
              </a:defRPr>
            </a:lvl2pPr>
            <a:lvl3pPr marL="1371600" lvl="2" indent="-342900" algn="l">
              <a:lnSpc>
                <a:spcPct val="90000"/>
              </a:lnSpc>
              <a:spcBef>
                <a:spcPts val="500"/>
              </a:spcBef>
              <a:spcAft>
                <a:spcPts val="0"/>
              </a:spcAft>
              <a:buSzPts val="1800"/>
              <a:buChar char="•"/>
              <a:defRPr sz="1800">
                <a:solidFill>
                  <a:srgbClr val="031530"/>
                </a:solidFill>
              </a:defRPr>
            </a:lvl3pPr>
            <a:lvl4pPr marL="1828800" lvl="3" indent="-330200" algn="l">
              <a:lnSpc>
                <a:spcPct val="90000"/>
              </a:lnSpc>
              <a:spcBef>
                <a:spcPts val="500"/>
              </a:spcBef>
              <a:spcAft>
                <a:spcPts val="0"/>
              </a:spcAft>
              <a:buSzPts val="1600"/>
              <a:buChar char="•"/>
              <a:defRPr sz="1600">
                <a:solidFill>
                  <a:srgbClr val="031530"/>
                </a:solidFill>
              </a:defRPr>
            </a:lvl4pPr>
            <a:lvl5pPr marL="2286000" lvl="4" indent="-330200" algn="l">
              <a:lnSpc>
                <a:spcPct val="90000"/>
              </a:lnSpc>
              <a:spcBef>
                <a:spcPts val="500"/>
              </a:spcBef>
              <a:spcAft>
                <a:spcPts val="0"/>
              </a:spcAft>
              <a:buSzPts val="1600"/>
              <a:buChar char="•"/>
              <a:defRPr sz="1600">
                <a:solidFill>
                  <a:srgbClr val="03153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1"/>
          <p:cNvSpPr txBox="1">
            <a:spLocks noGrp="1"/>
          </p:cNvSpPr>
          <p:nvPr>
            <p:ph type="dt" idx="10"/>
          </p:nvPr>
        </p:nvSpPr>
        <p:spPr>
          <a:xfrm>
            <a:off x="914400" y="626312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1"/>
          <p:cNvSpPr txBox="1">
            <a:spLocks noGrp="1"/>
          </p:cNvSpPr>
          <p:nvPr>
            <p:ph type="ftr" idx="11"/>
          </p:nvPr>
        </p:nvSpPr>
        <p:spPr>
          <a:xfrm>
            <a:off x="6010603" y="6263126"/>
            <a:ext cx="26696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b="1" i="0" u="none" strike="noStrike" cap="none">
                <a:solidFill>
                  <a:srgbClr val="7F7F7F"/>
                </a:solidFill>
                <a:latin typeface="Calibri"/>
                <a:ea typeface="Calibri"/>
                <a:cs typeface="Calibri"/>
                <a:sym typeface="Calibri"/>
              </a:defRPr>
            </a:lvl1pPr>
            <a:lvl2pPr marL="0" lvl="1" indent="0" algn="r">
              <a:spcBef>
                <a:spcPts val="0"/>
              </a:spcBef>
              <a:buNone/>
              <a:defRPr sz="1100" b="1" i="0" u="none" strike="noStrike" cap="none">
                <a:solidFill>
                  <a:srgbClr val="7F7F7F"/>
                </a:solidFill>
                <a:latin typeface="Calibri"/>
                <a:ea typeface="Calibri"/>
                <a:cs typeface="Calibri"/>
                <a:sym typeface="Calibri"/>
              </a:defRPr>
            </a:lvl2pPr>
            <a:lvl3pPr marL="0" lvl="2" indent="0" algn="r">
              <a:spcBef>
                <a:spcPts val="0"/>
              </a:spcBef>
              <a:buNone/>
              <a:defRPr sz="1100" b="1" i="0" u="none" strike="noStrike" cap="none">
                <a:solidFill>
                  <a:srgbClr val="7F7F7F"/>
                </a:solidFill>
                <a:latin typeface="Calibri"/>
                <a:ea typeface="Calibri"/>
                <a:cs typeface="Calibri"/>
                <a:sym typeface="Calibri"/>
              </a:defRPr>
            </a:lvl3pPr>
            <a:lvl4pPr marL="0" lvl="3" indent="0" algn="r">
              <a:spcBef>
                <a:spcPts val="0"/>
              </a:spcBef>
              <a:buNone/>
              <a:defRPr sz="1100" b="1" i="0" u="none" strike="noStrike" cap="none">
                <a:solidFill>
                  <a:srgbClr val="7F7F7F"/>
                </a:solidFill>
                <a:latin typeface="Calibri"/>
                <a:ea typeface="Calibri"/>
                <a:cs typeface="Calibri"/>
                <a:sym typeface="Calibri"/>
              </a:defRPr>
            </a:lvl4pPr>
            <a:lvl5pPr marL="0" lvl="4" indent="0" algn="r">
              <a:spcBef>
                <a:spcPts val="0"/>
              </a:spcBef>
              <a:buNone/>
              <a:defRPr sz="1100" b="1" i="0" u="none" strike="noStrike" cap="none">
                <a:solidFill>
                  <a:srgbClr val="7F7F7F"/>
                </a:solidFill>
                <a:latin typeface="Calibri"/>
                <a:ea typeface="Calibri"/>
                <a:cs typeface="Calibri"/>
                <a:sym typeface="Calibri"/>
              </a:defRPr>
            </a:lvl5pPr>
            <a:lvl6pPr marL="0" lvl="5" indent="0" algn="r">
              <a:spcBef>
                <a:spcPts val="0"/>
              </a:spcBef>
              <a:buNone/>
              <a:defRPr sz="1100" b="1" i="0" u="none" strike="noStrike" cap="none">
                <a:solidFill>
                  <a:srgbClr val="7F7F7F"/>
                </a:solidFill>
                <a:latin typeface="Calibri"/>
                <a:ea typeface="Calibri"/>
                <a:cs typeface="Calibri"/>
                <a:sym typeface="Calibri"/>
              </a:defRPr>
            </a:lvl6pPr>
            <a:lvl7pPr marL="0" lvl="6" indent="0" algn="r">
              <a:spcBef>
                <a:spcPts val="0"/>
              </a:spcBef>
              <a:buNone/>
              <a:defRPr sz="1100" b="1" i="0" u="none" strike="noStrike" cap="none">
                <a:solidFill>
                  <a:srgbClr val="7F7F7F"/>
                </a:solidFill>
                <a:latin typeface="Calibri"/>
                <a:ea typeface="Calibri"/>
                <a:cs typeface="Calibri"/>
                <a:sym typeface="Calibri"/>
              </a:defRPr>
            </a:lvl7pPr>
            <a:lvl8pPr marL="0" lvl="7" indent="0" algn="r">
              <a:spcBef>
                <a:spcPts val="0"/>
              </a:spcBef>
              <a:buNone/>
              <a:defRPr sz="1100" b="1" i="0" u="none" strike="noStrike" cap="none">
                <a:solidFill>
                  <a:srgbClr val="7F7F7F"/>
                </a:solidFill>
                <a:latin typeface="Calibri"/>
                <a:ea typeface="Calibri"/>
                <a:cs typeface="Calibri"/>
                <a:sym typeface="Calibri"/>
              </a:defRPr>
            </a:lvl8pPr>
            <a:lvl9pPr marL="0" lvl="8" indent="0" algn="r">
              <a:spcBef>
                <a:spcPts val="0"/>
              </a:spcBef>
              <a:buNone/>
              <a:defRPr sz="11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41"/>
          <p:cNvSpPr>
            <a:spLocks noGrp="1"/>
          </p:cNvSpPr>
          <p:nvPr>
            <p:ph type="pic" idx="2"/>
          </p:nvPr>
        </p:nvSpPr>
        <p:spPr>
          <a:xfrm>
            <a:off x="7070724" y="1696736"/>
            <a:ext cx="4511676" cy="3965575"/>
          </a:xfrm>
          <a:prstGeom prst="rect">
            <a:avLst/>
          </a:prstGeom>
          <a:noFill/>
          <a:ln>
            <a:noFill/>
          </a:ln>
          <a:effectLst>
            <a:outerShdw blurRad="254000" dist="165100" dir="2700000" algn="tl" rotWithShape="0">
              <a:srgbClr val="000000">
                <a:alpha val="20000"/>
              </a:srgbClr>
            </a:outerShdw>
          </a:effectLst>
        </p:spPr>
      </p:sp>
      <p:sp>
        <p:nvSpPr>
          <p:cNvPr id="37" name="Google Shape;37;p41"/>
          <p:cNvSpPr txBox="1">
            <a:spLocks noGrp="1"/>
          </p:cNvSpPr>
          <p:nvPr>
            <p:ph type="body" idx="3"/>
          </p:nvPr>
        </p:nvSpPr>
        <p:spPr>
          <a:xfrm>
            <a:off x="7070724" y="5815042"/>
            <a:ext cx="2743200" cy="2635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a:solidFill>
                  <a:schemeClr val="dk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968B1"/>
              </a:buClr>
              <a:buSzPts val="2800"/>
              <a:buFont typeface="Arial"/>
              <a:buNone/>
              <a:defRPr>
                <a:solidFill>
                  <a:srgbClr val="0968B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9" name="Google Shape;39;p41" descr="Shape, circle&#10;&#10;Description automatically generated"/>
          <p:cNvPicPr preferRelativeResize="0"/>
          <p:nvPr/>
        </p:nvPicPr>
        <p:blipFill rotWithShape="1">
          <a:blip r:embed="rId2">
            <a:alphaModFix/>
          </a:blip>
          <a:srcRect/>
          <a:stretch/>
        </p:blipFill>
        <p:spPr>
          <a:xfrm>
            <a:off x="0" y="0"/>
            <a:ext cx="1058465" cy="1133618"/>
          </a:xfrm>
          <a:prstGeom prst="rect">
            <a:avLst/>
          </a:prstGeom>
          <a:noFill/>
          <a:ln>
            <a:noFill/>
          </a:ln>
        </p:spPr>
      </p:pic>
      <p:sp>
        <p:nvSpPr>
          <p:cNvPr id="40" name="Google Shape;40;p41"/>
          <p:cNvSpPr txBox="1">
            <a:spLocks noGrp="1"/>
          </p:cNvSpPr>
          <p:nvPr>
            <p:ph type="subTitle" idx="4"/>
          </p:nvPr>
        </p:nvSpPr>
        <p:spPr>
          <a:xfrm>
            <a:off x="609600" y="1022037"/>
            <a:ext cx="10972800" cy="369332"/>
          </a:xfrm>
          <a:prstGeom prst="rect">
            <a:avLst/>
          </a:prstGeom>
          <a:noFill/>
          <a:ln>
            <a:noFill/>
          </a:ln>
        </p:spPr>
        <p:txBody>
          <a:bodyPr spcFirstLastPara="1" wrap="square" lIns="91425" tIns="45700" rIns="91425" bIns="45700" anchor="t" anchorCtr="0">
            <a:spAutoFit/>
          </a:bodyPr>
          <a:lstStyle>
            <a:lvl1pPr lvl="0" algn="l">
              <a:lnSpc>
                <a:spcPct val="90000"/>
              </a:lnSpc>
              <a:spcBef>
                <a:spcPts val="1000"/>
              </a:spcBef>
              <a:spcAft>
                <a:spcPts val="0"/>
              </a:spcAft>
              <a:buSzPts val="2000"/>
              <a:buNone/>
              <a:defRPr sz="2000" b="1" i="0">
                <a:solidFill>
                  <a:schemeClr val="accent2"/>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1" name="Google Shape;41;p41" descr="Logo&#10;&#10;Description automatically generated"/>
          <p:cNvPicPr preferRelativeResize="0"/>
          <p:nvPr/>
        </p:nvPicPr>
        <p:blipFill rotWithShape="1">
          <a:blip r:embed="rId3">
            <a:alphaModFix/>
          </a:blip>
          <a:srcRect/>
          <a:stretch/>
        </p:blipFill>
        <p:spPr>
          <a:xfrm>
            <a:off x="119657" y="6102788"/>
            <a:ext cx="685800" cy="685800"/>
          </a:xfrm>
          <a:prstGeom prst="rect">
            <a:avLst/>
          </a:prstGeom>
          <a:noFill/>
          <a:ln>
            <a:noFill/>
          </a:ln>
        </p:spPr>
      </p:pic>
    </p:spTree>
    <p:extLst>
      <p:ext uri="{BB962C8B-B14F-4D97-AF65-F5344CB8AC3E}">
        <p14:creationId xmlns:p14="http://schemas.microsoft.com/office/powerpoint/2010/main" val="1501158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descr="A picture containing text, dishware, tableware, plate&#10;&#10;Description automatically generated">
            <a:extLst>
              <a:ext uri="{FF2B5EF4-FFF2-40B4-BE49-F238E27FC236}">
                <a16:creationId xmlns:a16="http://schemas.microsoft.com/office/drawing/2014/main" id="{D309D1E9-664A-0C40-B8FF-F7A6D0862C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sp>
        <p:nvSpPr>
          <p:cNvPr id="10" name="Title 1">
            <a:extLst>
              <a:ext uri="{FF2B5EF4-FFF2-40B4-BE49-F238E27FC236}">
                <a16:creationId xmlns:a16="http://schemas.microsoft.com/office/drawing/2014/main" id="{DCD93D70-C896-C449-8C1B-D4C2B1F21E77}"/>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66434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477262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0461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78759994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2236627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1059914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864243" y="2948869"/>
            <a:ext cx="8630830" cy="480131"/>
          </a:xfrm>
        </p:spPr>
        <p:txBody>
          <a:bodyPr wrap="square" anchor="b">
            <a:spAutoFit/>
          </a:bodyPr>
          <a:lstStyle>
            <a:lvl1pPr algn="l">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864243" y="3783531"/>
            <a:ext cx="8630830" cy="313932"/>
          </a:xfrm>
        </p:spPr>
        <p:txBody>
          <a:bodyPr wrap="square" anchor="t">
            <a:spAutoFit/>
          </a:bodyPr>
          <a:lstStyle>
            <a:lvl1pPr marL="0" indent="0" algn="l">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864243"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15123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3298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62221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5404945" cy="1650708"/>
          </a:xfrm>
        </p:spPr>
        <p:txBody>
          <a:bodyPr>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13" name="Picture 12" descr="Logo&#10;&#10;Description automatically generated">
            <a:extLst>
              <a:ext uri="{FF2B5EF4-FFF2-40B4-BE49-F238E27FC236}">
                <a16:creationId xmlns:a16="http://schemas.microsoft.com/office/drawing/2014/main" id="{126D1E05-2A65-C243-A722-72F59B26B0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9" name="Picture Placeholder 8">
            <a:extLst>
              <a:ext uri="{FF2B5EF4-FFF2-40B4-BE49-F238E27FC236}">
                <a16:creationId xmlns:a16="http://schemas.microsoft.com/office/drawing/2014/main" id="{0CBA6063-1401-BA4C-BFE6-941BBDD3790D}"/>
              </a:ext>
            </a:extLst>
          </p:cNvPr>
          <p:cNvSpPr>
            <a:spLocks noGrp="1"/>
          </p:cNvSpPr>
          <p:nvPr>
            <p:ph type="pic" sz="quarter" idx="13"/>
          </p:nvPr>
        </p:nvSpPr>
        <p:spPr>
          <a:xfrm>
            <a:off x="6842125" y="1608138"/>
            <a:ext cx="4511676"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6842125" y="57261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2" name="Picture 11" descr="A picture containing icon&#10;&#10;Description automatically generated">
            <a:extLst>
              <a:ext uri="{FF2B5EF4-FFF2-40B4-BE49-F238E27FC236}">
                <a16:creationId xmlns:a16="http://schemas.microsoft.com/office/drawing/2014/main" id="{DAB13792-D56F-5C45-8E04-E79FFD052625}"/>
              </a:ext>
            </a:extLst>
          </p:cNvPr>
          <p:cNvPicPr>
            <a:picLocks noChangeAspect="1"/>
          </p:cNvPicPr>
          <p:nvPr userDrawn="1"/>
        </p:nvPicPr>
        <p:blipFill>
          <a:blip r:embed="rId4"/>
          <a:stretch>
            <a:fillRect/>
          </a:stretch>
        </p:blipFill>
        <p:spPr>
          <a:xfrm>
            <a:off x="6623092" y="1455709"/>
            <a:ext cx="1590633" cy="1632937"/>
          </a:xfrm>
          <a:prstGeom prst="rect">
            <a:avLst/>
          </a:prstGeom>
          <a:effectLst/>
        </p:spPr>
      </p:pic>
      <p:pic>
        <p:nvPicPr>
          <p:cNvPr id="14" name="Content Placeholder 2" descr="Shape, circle&#10;&#10;Description automatically generated">
            <a:extLst>
              <a:ext uri="{FF2B5EF4-FFF2-40B4-BE49-F238E27FC236}">
                <a16:creationId xmlns:a16="http://schemas.microsoft.com/office/drawing/2014/main" id="{BAD38261-3539-3E47-8420-54E4B49F8432}"/>
              </a:ext>
            </a:extLst>
          </p:cNvPr>
          <p:cNvPicPr>
            <a:picLocks noChangeAspect="1"/>
          </p:cNvPicPr>
          <p:nvPr userDrawn="1"/>
        </p:nvPicPr>
        <p:blipFill>
          <a:blip r:embed="rId5"/>
          <a:stretch>
            <a:fillRect/>
          </a:stretch>
        </p:blipFill>
        <p:spPr>
          <a:xfrm>
            <a:off x="6842125" y="1589181"/>
            <a:ext cx="1649350" cy="1651000"/>
          </a:xfrm>
          <a:prstGeom prst="rect">
            <a:avLst/>
          </a:prstGeom>
        </p:spPr>
      </p:pic>
    </p:spTree>
    <p:extLst>
      <p:ext uri="{BB962C8B-B14F-4D97-AF65-F5344CB8AC3E}">
        <p14:creationId xmlns:p14="http://schemas.microsoft.com/office/powerpoint/2010/main" val="294684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s only">
    <p:bg>
      <p:bgPr>
        <a:solidFill>
          <a:schemeClr val="bg1"/>
        </a:soli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Content Placeholder 11">
            <a:extLst>
              <a:ext uri="{FF2B5EF4-FFF2-40B4-BE49-F238E27FC236}">
                <a16:creationId xmlns:a16="http://schemas.microsoft.com/office/drawing/2014/main" id="{65F5FE0B-0E8A-9349-A4AF-44254DBDDB50}"/>
              </a:ext>
            </a:extLst>
          </p:cNvPr>
          <p:cNvSpPr>
            <a:spLocks noGrp="1"/>
          </p:cNvSpPr>
          <p:nvPr>
            <p:ph sz="quarter" idx="16" hasCustomPrompt="1"/>
          </p:nvPr>
        </p:nvSpPr>
        <p:spPr>
          <a:xfrm>
            <a:off x="838200"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4" name="Content Placeholder 11">
            <a:extLst>
              <a:ext uri="{FF2B5EF4-FFF2-40B4-BE49-F238E27FC236}">
                <a16:creationId xmlns:a16="http://schemas.microsoft.com/office/drawing/2014/main" id="{E99F2EA1-C512-114B-AE20-E8EED9BFADFA}"/>
              </a:ext>
            </a:extLst>
          </p:cNvPr>
          <p:cNvSpPr>
            <a:spLocks noGrp="1"/>
          </p:cNvSpPr>
          <p:nvPr>
            <p:ph sz="quarter" idx="17" hasCustomPrompt="1"/>
          </p:nvPr>
        </p:nvSpPr>
        <p:spPr>
          <a:xfrm>
            <a:off x="5938345"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5" name="Content Placeholder 11">
            <a:extLst>
              <a:ext uri="{FF2B5EF4-FFF2-40B4-BE49-F238E27FC236}">
                <a16:creationId xmlns:a16="http://schemas.microsoft.com/office/drawing/2014/main" id="{370F812B-614F-5346-86D4-B03715FB337E}"/>
              </a:ext>
            </a:extLst>
          </p:cNvPr>
          <p:cNvSpPr>
            <a:spLocks noGrp="1"/>
          </p:cNvSpPr>
          <p:nvPr>
            <p:ph sz="quarter" idx="18" hasCustomPrompt="1"/>
          </p:nvPr>
        </p:nvSpPr>
        <p:spPr>
          <a:xfrm>
            <a:off x="5938345" y="3457508"/>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6" name="Title 10">
            <a:extLst>
              <a:ext uri="{FF2B5EF4-FFF2-40B4-BE49-F238E27FC236}">
                <a16:creationId xmlns:a16="http://schemas.microsoft.com/office/drawing/2014/main" id="{9BF023BB-8AC6-FA4F-A1F2-32E3F9279CEE}"/>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7" name="Date Placeholder 3">
            <a:extLst>
              <a:ext uri="{FF2B5EF4-FFF2-40B4-BE49-F238E27FC236}">
                <a16:creationId xmlns:a16="http://schemas.microsoft.com/office/drawing/2014/main" id="{8F357019-D2C4-3B4A-9F5E-D181AD3A755E}"/>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8" name="Footer Placeholder 4">
            <a:extLst>
              <a:ext uri="{FF2B5EF4-FFF2-40B4-BE49-F238E27FC236}">
                <a16:creationId xmlns:a16="http://schemas.microsoft.com/office/drawing/2014/main" id="{05E61234-69CC-624C-9251-A60D28902293}"/>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D137EFD0-1D22-1B43-8601-7A19AB56919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20" name="Picture 19" descr="Logo&#10;&#10;Description automatically generated">
            <a:extLst>
              <a:ext uri="{FF2B5EF4-FFF2-40B4-BE49-F238E27FC236}">
                <a16:creationId xmlns:a16="http://schemas.microsoft.com/office/drawing/2014/main" id="{B77011D0-0BC1-3D40-AB6E-50D32D717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3" name="Picture Placeholder 8">
            <a:extLst>
              <a:ext uri="{FF2B5EF4-FFF2-40B4-BE49-F238E27FC236}">
                <a16:creationId xmlns:a16="http://schemas.microsoft.com/office/drawing/2014/main" id="{0D7B81DA-0530-6B4D-A6B6-325208FC2AAB}"/>
              </a:ext>
            </a:extLst>
          </p:cNvPr>
          <p:cNvSpPr>
            <a:spLocks noGrp="1"/>
          </p:cNvSpPr>
          <p:nvPr>
            <p:ph type="pic" sz="quarter" idx="19"/>
          </p:nvPr>
        </p:nvSpPr>
        <p:spPr>
          <a:xfrm>
            <a:off x="5938343" y="1608138"/>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24" name="Picture Placeholder 8">
            <a:extLst>
              <a:ext uri="{FF2B5EF4-FFF2-40B4-BE49-F238E27FC236}">
                <a16:creationId xmlns:a16="http://schemas.microsoft.com/office/drawing/2014/main" id="{113FF26E-73CE-924B-AF93-F9F98902DA73}"/>
              </a:ext>
            </a:extLst>
          </p:cNvPr>
          <p:cNvSpPr>
            <a:spLocks noGrp="1"/>
          </p:cNvSpPr>
          <p:nvPr>
            <p:ph type="pic" sz="quarter" idx="20"/>
          </p:nvPr>
        </p:nvSpPr>
        <p:spPr>
          <a:xfrm>
            <a:off x="5938343" y="3906770"/>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26" name="Picture 25" descr="A picture containing icon&#10;&#10;Description automatically generated">
            <a:extLst>
              <a:ext uri="{FF2B5EF4-FFF2-40B4-BE49-F238E27FC236}">
                <a16:creationId xmlns:a16="http://schemas.microsoft.com/office/drawing/2014/main" id="{8218A9F9-C453-B045-B7C3-62DD40654765}"/>
              </a:ext>
            </a:extLst>
          </p:cNvPr>
          <p:cNvPicPr>
            <a:picLocks noChangeAspect="1"/>
          </p:cNvPicPr>
          <p:nvPr userDrawn="1"/>
        </p:nvPicPr>
        <p:blipFill>
          <a:blip r:embed="rId4"/>
          <a:stretch>
            <a:fillRect/>
          </a:stretch>
        </p:blipFill>
        <p:spPr>
          <a:xfrm>
            <a:off x="5719311" y="1458110"/>
            <a:ext cx="1590633" cy="1632937"/>
          </a:xfrm>
          <a:prstGeom prst="rect">
            <a:avLst/>
          </a:prstGeom>
          <a:effectLst/>
        </p:spPr>
      </p:pic>
      <p:pic>
        <p:nvPicPr>
          <p:cNvPr id="27" name="Picture 26" descr="A picture containing icon&#10;&#10;Description automatically generated">
            <a:extLst>
              <a:ext uri="{FF2B5EF4-FFF2-40B4-BE49-F238E27FC236}">
                <a16:creationId xmlns:a16="http://schemas.microsoft.com/office/drawing/2014/main" id="{6BBECE96-1175-2F46-97AD-70A6D35DA025}"/>
              </a:ext>
            </a:extLst>
          </p:cNvPr>
          <p:cNvPicPr>
            <a:picLocks noChangeAspect="1"/>
          </p:cNvPicPr>
          <p:nvPr userDrawn="1"/>
        </p:nvPicPr>
        <p:blipFill>
          <a:blip r:embed="rId4"/>
          <a:stretch>
            <a:fillRect/>
          </a:stretch>
        </p:blipFill>
        <p:spPr>
          <a:xfrm>
            <a:off x="5719311" y="3762410"/>
            <a:ext cx="1590633" cy="1632937"/>
          </a:xfrm>
          <a:prstGeom prst="rect">
            <a:avLst/>
          </a:prstGeom>
          <a:effectLst/>
        </p:spPr>
      </p:pic>
      <p:sp>
        <p:nvSpPr>
          <p:cNvPr id="66" name="Picture Placeholder 8">
            <a:extLst>
              <a:ext uri="{FF2B5EF4-FFF2-40B4-BE49-F238E27FC236}">
                <a16:creationId xmlns:a16="http://schemas.microsoft.com/office/drawing/2014/main" id="{B38A001B-6B75-9D4B-8FA1-D4EFBAC20747}"/>
              </a:ext>
            </a:extLst>
          </p:cNvPr>
          <p:cNvSpPr>
            <a:spLocks noGrp="1"/>
          </p:cNvSpPr>
          <p:nvPr>
            <p:ph type="pic" sz="quarter" idx="13"/>
          </p:nvPr>
        </p:nvSpPr>
        <p:spPr>
          <a:xfrm>
            <a:off x="838199" y="1608138"/>
            <a:ext cx="4881109"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67" name="Picture 66" descr="A picture containing icon&#10;&#10;Description automatically generated">
            <a:extLst>
              <a:ext uri="{FF2B5EF4-FFF2-40B4-BE49-F238E27FC236}">
                <a16:creationId xmlns:a16="http://schemas.microsoft.com/office/drawing/2014/main" id="{BF59F4F8-3AF2-5E46-BF38-8404D3A1FA03}"/>
              </a:ext>
            </a:extLst>
          </p:cNvPr>
          <p:cNvPicPr>
            <a:picLocks noChangeAspect="1"/>
          </p:cNvPicPr>
          <p:nvPr userDrawn="1"/>
        </p:nvPicPr>
        <p:blipFill>
          <a:blip r:embed="rId4"/>
          <a:stretch>
            <a:fillRect/>
          </a:stretch>
        </p:blipFill>
        <p:spPr>
          <a:xfrm>
            <a:off x="578439" y="1422401"/>
            <a:ext cx="1590633" cy="1632937"/>
          </a:xfrm>
          <a:prstGeom prst="rect">
            <a:avLst/>
          </a:prstGeom>
          <a:effectLst/>
        </p:spPr>
      </p:pic>
    </p:spTree>
    <p:extLst>
      <p:ext uri="{BB962C8B-B14F-4D97-AF65-F5344CB8AC3E}">
        <p14:creationId xmlns:p14="http://schemas.microsoft.com/office/powerpoint/2010/main" val="1695455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27883A8E-EF0A-1743-976A-27FC7F2299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0" name="Slide Number Placeholder 5">
            <a:extLst>
              <a:ext uri="{FF2B5EF4-FFF2-40B4-BE49-F238E27FC236}">
                <a16:creationId xmlns:a16="http://schemas.microsoft.com/office/drawing/2014/main" id="{D3940DB0-40AD-F64A-98A9-4DE1E726E22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BB69755D-3364-A94C-8BC0-BAB39D0239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800482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80698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181598" y="560546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10">
            <a:extLst>
              <a:ext uri="{FF2B5EF4-FFF2-40B4-BE49-F238E27FC236}">
                <a16:creationId xmlns:a16="http://schemas.microsoft.com/office/drawing/2014/main" id="{07826DD4-8E9D-9F46-B2EE-C9B01E34DB3B}"/>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EBD14763-FA8B-EC43-B16D-DF6B408050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9" name="Picture 18" descr="Logo&#10;&#10;Description automatically generated">
            <a:extLst>
              <a:ext uri="{FF2B5EF4-FFF2-40B4-BE49-F238E27FC236}">
                <a16:creationId xmlns:a16="http://schemas.microsoft.com/office/drawing/2014/main" id="{3F2021AD-2047-3844-8739-2DE32803B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1" name="Picture Placeholder 8">
            <a:extLst>
              <a:ext uri="{FF2B5EF4-FFF2-40B4-BE49-F238E27FC236}">
                <a16:creationId xmlns:a16="http://schemas.microsoft.com/office/drawing/2014/main" id="{761128CF-C985-9840-9087-77B9E787A071}"/>
              </a:ext>
            </a:extLst>
          </p:cNvPr>
          <p:cNvSpPr>
            <a:spLocks noGrp="1"/>
          </p:cNvSpPr>
          <p:nvPr>
            <p:ph type="pic" sz="quarter" idx="13"/>
          </p:nvPr>
        </p:nvSpPr>
        <p:spPr>
          <a:xfrm>
            <a:off x="5181598" y="1307087"/>
            <a:ext cx="6170614" cy="4041090"/>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3" name="Picture 2" descr="A picture containing icon&#10;&#10;Description automatically generated">
            <a:extLst>
              <a:ext uri="{FF2B5EF4-FFF2-40B4-BE49-F238E27FC236}">
                <a16:creationId xmlns:a16="http://schemas.microsoft.com/office/drawing/2014/main" id="{5E06894C-86E6-E447-A8DE-FDE0068729FD}"/>
              </a:ext>
            </a:extLst>
          </p:cNvPr>
          <p:cNvPicPr>
            <a:picLocks noChangeAspect="1"/>
          </p:cNvPicPr>
          <p:nvPr userDrawn="1"/>
        </p:nvPicPr>
        <p:blipFill>
          <a:blip r:embed="rId4"/>
          <a:stretch>
            <a:fillRect/>
          </a:stretch>
        </p:blipFill>
        <p:spPr>
          <a:xfrm>
            <a:off x="4899619" y="1118449"/>
            <a:ext cx="2043441" cy="2097788"/>
          </a:xfrm>
          <a:prstGeom prst="rect">
            <a:avLst/>
          </a:prstGeom>
          <a:effectLst/>
        </p:spPr>
      </p:pic>
    </p:spTree>
    <p:extLst>
      <p:ext uri="{BB962C8B-B14F-4D97-AF65-F5344CB8AC3E}">
        <p14:creationId xmlns:p14="http://schemas.microsoft.com/office/powerpoint/2010/main" val="138793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01/12/2021</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285147788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93884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126259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dishware, tableware, plate&#10;&#10;Description automatically generated">
            <a:extLst>
              <a:ext uri="{FF2B5EF4-FFF2-40B4-BE49-F238E27FC236}">
                <a16:creationId xmlns:a16="http://schemas.microsoft.com/office/drawing/2014/main" id="{718398DE-CAD1-8040-8D1F-0D1A848C4B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4"/>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5"/>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6"/>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sp>
        <p:nvSpPr>
          <p:cNvPr id="3" name="Text Placeholder 2">
            <a:extLst>
              <a:ext uri="{FF2B5EF4-FFF2-40B4-BE49-F238E27FC236}">
                <a16:creationId xmlns:a16="http://schemas.microsoft.com/office/drawing/2014/main" id="{2524D28C-32F4-4C42-84A8-4AD961ABDDA2}"/>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1" name="Text Placeholder 2">
            <a:extLst>
              <a:ext uri="{FF2B5EF4-FFF2-40B4-BE49-F238E27FC236}">
                <a16:creationId xmlns:a16="http://schemas.microsoft.com/office/drawing/2014/main" id="{9C90204A-DB0E-8E40-92B3-63E567E9936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966642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7227383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426997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245263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82710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52"/>
        <p:cNvGrpSpPr/>
        <p:nvPr/>
      </p:nvGrpSpPr>
      <p:grpSpPr>
        <a:xfrm>
          <a:off x="0" y="0"/>
          <a:ext cx="0" cy="0"/>
          <a:chOff x="0" y="0"/>
          <a:chExt cx="0" cy="0"/>
        </a:xfrm>
      </p:grpSpPr>
      <p:sp>
        <p:nvSpPr>
          <p:cNvPr id="53" name="Google Shape;53;p5"/>
          <p:cNvSpPr txBox="1">
            <a:spLocks noGrp="1"/>
          </p:cNvSpPr>
          <p:nvPr>
            <p:ph type="body" idx="1"/>
          </p:nvPr>
        </p:nvSpPr>
        <p:spPr>
          <a:xfrm>
            <a:off x="609600" y="1690134"/>
            <a:ext cx="10972800" cy="598415"/>
          </a:xfrm>
          <a:prstGeom prst="rect">
            <a:avLst/>
          </a:prstGeom>
          <a:noFill/>
          <a:ln>
            <a:noFill/>
          </a:ln>
        </p:spPr>
        <p:txBody>
          <a:bodyPr spcFirstLastPara="1" wrap="square" lIns="68575" tIns="34275" rIns="68575" bIns="34275" anchor="t" anchorCtr="0">
            <a:spAutoFit/>
          </a:bodyPr>
          <a:lstStyle>
            <a:lvl1pPr marL="609585" lvl="0" indent="-457189" algn="l">
              <a:lnSpc>
                <a:spcPct val="100000"/>
              </a:lnSpc>
              <a:spcBef>
                <a:spcPts val="1067"/>
              </a:spcBef>
              <a:spcAft>
                <a:spcPts val="0"/>
              </a:spcAft>
              <a:buSzPts val="1800"/>
              <a:buChar char="•"/>
              <a:defRPr sz="2400" b="0" i="0">
                <a:solidFill>
                  <a:schemeClr val="dk1"/>
                </a:solidFill>
                <a:latin typeface="Gotham" pitchFamily="2" charset="0"/>
                <a:cs typeface="Gotham" pitchFamily="2" charset="0"/>
              </a:defRPr>
            </a:lvl1pPr>
            <a:lvl2pPr marL="1219170" lvl="1" indent="-431789" algn="l">
              <a:lnSpc>
                <a:spcPct val="100000"/>
              </a:lnSpc>
              <a:spcBef>
                <a:spcPts val="533"/>
              </a:spcBef>
              <a:spcAft>
                <a:spcPts val="0"/>
              </a:spcAft>
              <a:buSzPts val="1500"/>
              <a:buChar char="•"/>
              <a:defRPr sz="2000">
                <a:solidFill>
                  <a:schemeClr val="dk1"/>
                </a:solidFill>
              </a:defRPr>
            </a:lvl2pPr>
            <a:lvl3pPr marL="1828754" lvl="2" indent="-423323" algn="l">
              <a:lnSpc>
                <a:spcPct val="100000"/>
              </a:lnSpc>
              <a:spcBef>
                <a:spcPts val="533"/>
              </a:spcBef>
              <a:spcAft>
                <a:spcPts val="0"/>
              </a:spcAft>
              <a:buSzPts val="1400"/>
              <a:buChar char="•"/>
              <a:defRPr sz="1867">
                <a:solidFill>
                  <a:schemeClr val="dk1"/>
                </a:solidFill>
              </a:defRPr>
            </a:lvl3pPr>
            <a:lvl4pPr marL="2438339" lvl="3" indent="-406390" algn="l">
              <a:lnSpc>
                <a:spcPct val="100000"/>
              </a:lnSpc>
              <a:spcBef>
                <a:spcPts val="533"/>
              </a:spcBef>
              <a:spcAft>
                <a:spcPts val="0"/>
              </a:spcAft>
              <a:buSzPts val="1200"/>
              <a:buChar char="•"/>
              <a:defRPr sz="1600">
                <a:solidFill>
                  <a:schemeClr val="dk1"/>
                </a:solidFill>
              </a:defRPr>
            </a:lvl4pPr>
            <a:lvl5pPr marL="3047924" lvl="4" indent="-406390" algn="l">
              <a:lnSpc>
                <a:spcPct val="100000"/>
              </a:lnSpc>
              <a:spcBef>
                <a:spcPts val="533"/>
              </a:spcBef>
              <a:spcAft>
                <a:spcPts val="0"/>
              </a:spcAft>
              <a:buSzPts val="1200"/>
              <a:buChar char="•"/>
              <a:defRPr sz="1600">
                <a:solidFill>
                  <a:schemeClr val="dk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dirty="0"/>
          </a:p>
        </p:txBody>
      </p:sp>
      <p:sp>
        <p:nvSpPr>
          <p:cNvPr id="54" name="Google Shape;54;p5"/>
          <p:cNvSpPr txBox="1">
            <a:spLocks noGrp="1"/>
          </p:cNvSpPr>
          <p:nvPr>
            <p:ph type="title"/>
          </p:nvPr>
        </p:nvSpPr>
        <p:spPr>
          <a:xfrm>
            <a:off x="609600" y="527941"/>
            <a:ext cx="10972800" cy="550400"/>
          </a:xfrm>
          <a:prstGeom prst="rect">
            <a:avLst/>
          </a:prstGeom>
          <a:noFill/>
          <a:ln>
            <a:noFill/>
          </a:ln>
        </p:spPr>
        <p:txBody>
          <a:bodyPr spcFirstLastPara="1" wrap="square" lIns="68575" tIns="34275" rIns="68575" bIns="34275" anchor="t" anchorCtr="0">
            <a:normAutofit/>
          </a:bodyPr>
          <a:lstStyle>
            <a:lvl1pPr lvl="0" algn="l">
              <a:lnSpc>
                <a:spcPct val="100000"/>
              </a:lnSpc>
              <a:spcBef>
                <a:spcPts val="0"/>
              </a:spcBef>
              <a:spcAft>
                <a:spcPts val="0"/>
              </a:spcAft>
              <a:buClr>
                <a:srgbClr val="0968B1"/>
              </a:buClr>
              <a:buSzPts val="2100"/>
              <a:buFont typeface="Arial"/>
              <a:buNone/>
              <a:defRPr>
                <a:solidFill>
                  <a:srgbClr val="0968B1"/>
                </a:solidFill>
                <a:latin typeface="CONTHRAX HEAVY" panose="020B0907020201080204" pitchFamily="34" charset="0"/>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lang="en-VN" dirty="0"/>
          </a:p>
        </p:txBody>
      </p:sp>
      <p:sp>
        <p:nvSpPr>
          <p:cNvPr id="55" name="Google Shape;55;p5"/>
          <p:cNvSpPr txBox="1">
            <a:spLocks noGrp="1"/>
          </p:cNvSpPr>
          <p:nvPr>
            <p:ph type="sldNum" idx="12"/>
          </p:nvPr>
        </p:nvSpPr>
        <p:spPr>
          <a:xfrm>
            <a:off x="11033235" y="6263127"/>
            <a:ext cx="549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067" b="1">
                <a:solidFill>
                  <a:srgbClr val="7F7F7F"/>
                </a:solidFill>
                <a:latin typeface="Arial"/>
                <a:ea typeface="Arial"/>
                <a:cs typeface="Arial"/>
                <a:sym typeface="Arial"/>
              </a:defRPr>
            </a:lvl1pPr>
            <a:lvl2pPr marL="0" lvl="1" indent="0" algn="r">
              <a:spcBef>
                <a:spcPts val="0"/>
              </a:spcBef>
              <a:buNone/>
              <a:defRPr sz="1067" b="1">
                <a:solidFill>
                  <a:srgbClr val="7F7F7F"/>
                </a:solidFill>
                <a:latin typeface="Arial"/>
                <a:ea typeface="Arial"/>
                <a:cs typeface="Arial"/>
                <a:sym typeface="Arial"/>
              </a:defRPr>
            </a:lvl2pPr>
            <a:lvl3pPr marL="0" lvl="2" indent="0" algn="r">
              <a:spcBef>
                <a:spcPts val="0"/>
              </a:spcBef>
              <a:buNone/>
              <a:defRPr sz="1067" b="1">
                <a:solidFill>
                  <a:srgbClr val="7F7F7F"/>
                </a:solidFill>
                <a:latin typeface="Arial"/>
                <a:ea typeface="Arial"/>
                <a:cs typeface="Arial"/>
                <a:sym typeface="Arial"/>
              </a:defRPr>
            </a:lvl3pPr>
            <a:lvl4pPr marL="0" lvl="3" indent="0" algn="r">
              <a:spcBef>
                <a:spcPts val="0"/>
              </a:spcBef>
              <a:buNone/>
              <a:defRPr sz="1067" b="1">
                <a:solidFill>
                  <a:srgbClr val="7F7F7F"/>
                </a:solidFill>
                <a:latin typeface="Arial"/>
                <a:ea typeface="Arial"/>
                <a:cs typeface="Arial"/>
                <a:sym typeface="Arial"/>
              </a:defRPr>
            </a:lvl4pPr>
            <a:lvl5pPr marL="0" lvl="4" indent="0" algn="r">
              <a:spcBef>
                <a:spcPts val="0"/>
              </a:spcBef>
              <a:buNone/>
              <a:defRPr sz="1067" b="1">
                <a:solidFill>
                  <a:srgbClr val="7F7F7F"/>
                </a:solidFill>
                <a:latin typeface="Arial"/>
                <a:ea typeface="Arial"/>
                <a:cs typeface="Arial"/>
                <a:sym typeface="Arial"/>
              </a:defRPr>
            </a:lvl5pPr>
            <a:lvl6pPr marL="0" lvl="5" indent="0" algn="r">
              <a:spcBef>
                <a:spcPts val="0"/>
              </a:spcBef>
              <a:buNone/>
              <a:defRPr sz="1067" b="1">
                <a:solidFill>
                  <a:srgbClr val="7F7F7F"/>
                </a:solidFill>
                <a:latin typeface="Arial"/>
                <a:ea typeface="Arial"/>
                <a:cs typeface="Arial"/>
                <a:sym typeface="Arial"/>
              </a:defRPr>
            </a:lvl6pPr>
            <a:lvl7pPr marL="0" lvl="6" indent="0" algn="r">
              <a:spcBef>
                <a:spcPts val="0"/>
              </a:spcBef>
              <a:buNone/>
              <a:defRPr sz="1067" b="1">
                <a:solidFill>
                  <a:srgbClr val="7F7F7F"/>
                </a:solidFill>
                <a:latin typeface="Arial"/>
                <a:ea typeface="Arial"/>
                <a:cs typeface="Arial"/>
                <a:sym typeface="Arial"/>
              </a:defRPr>
            </a:lvl7pPr>
            <a:lvl8pPr marL="0" lvl="7" indent="0" algn="r">
              <a:spcBef>
                <a:spcPts val="0"/>
              </a:spcBef>
              <a:buNone/>
              <a:defRPr sz="1067" b="1">
                <a:solidFill>
                  <a:srgbClr val="7F7F7F"/>
                </a:solidFill>
                <a:latin typeface="Arial"/>
                <a:ea typeface="Arial"/>
                <a:cs typeface="Arial"/>
                <a:sym typeface="Arial"/>
              </a:defRPr>
            </a:lvl8pPr>
            <a:lvl9pPr marL="0" lvl="8" indent="0" algn="r">
              <a:spcBef>
                <a:spcPts val="0"/>
              </a:spcBef>
              <a:buNone/>
              <a:defRPr sz="1067" b="1">
                <a:solidFill>
                  <a:srgbClr val="7F7F7F"/>
                </a:solidFill>
                <a:latin typeface="Arial"/>
                <a:ea typeface="Arial"/>
                <a:cs typeface="Arial"/>
                <a:sym typeface="Arial"/>
              </a:defRPr>
            </a:lvl9pPr>
          </a:lstStyle>
          <a:p>
            <a:fld id="{00000000-1234-1234-1234-123412341234}" type="slidenum">
              <a:rPr lang="en" smtClean="0"/>
              <a:pPr/>
              <a:t>‹#›</a:t>
            </a:fld>
            <a:endParaRPr lang="en"/>
          </a:p>
        </p:txBody>
      </p:sp>
      <p:pic>
        <p:nvPicPr>
          <p:cNvPr id="56" name="Google Shape;56;p5" descr="Logo&#10;&#10;Description automatically generated"/>
          <p:cNvPicPr preferRelativeResize="0"/>
          <p:nvPr/>
        </p:nvPicPr>
        <p:blipFill rotWithShape="1">
          <a:blip r:embed="rId2">
            <a:alphaModFix/>
          </a:blip>
          <a:srcRect/>
          <a:stretch/>
        </p:blipFill>
        <p:spPr>
          <a:xfrm>
            <a:off x="119657" y="6102788"/>
            <a:ext cx="685800" cy="685800"/>
          </a:xfrm>
          <a:prstGeom prst="rect">
            <a:avLst/>
          </a:prstGeom>
          <a:noFill/>
          <a:ln>
            <a:noFill/>
          </a:ln>
        </p:spPr>
      </p:pic>
      <p:pic>
        <p:nvPicPr>
          <p:cNvPr id="57" name="Google Shape;57;p5" descr="Shape, circle&#10;&#10;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 y="1"/>
            <a:ext cx="1058465" cy="1133617"/>
          </a:xfrm>
          <a:prstGeom prst="rect">
            <a:avLst/>
          </a:prstGeom>
          <a:noFill/>
          <a:ln>
            <a:noFill/>
          </a:ln>
        </p:spPr>
      </p:pic>
      <p:sp>
        <p:nvSpPr>
          <p:cNvPr id="58" name="Google Shape;58;p5"/>
          <p:cNvSpPr txBox="1">
            <a:spLocks noGrp="1"/>
          </p:cNvSpPr>
          <p:nvPr>
            <p:ph type="subTitle" idx="2"/>
          </p:nvPr>
        </p:nvSpPr>
        <p:spPr>
          <a:xfrm>
            <a:off x="609600" y="1022037"/>
            <a:ext cx="10972800" cy="536859"/>
          </a:xfrm>
          <a:prstGeom prst="rect">
            <a:avLst/>
          </a:prstGeom>
          <a:noFill/>
          <a:ln>
            <a:noFill/>
          </a:ln>
        </p:spPr>
        <p:txBody>
          <a:bodyPr spcFirstLastPara="1" wrap="square" lIns="68575" tIns="34275" rIns="68575" bIns="34275" anchor="t" anchorCtr="0">
            <a:spAutoFit/>
          </a:bodyPr>
          <a:lstStyle>
            <a:lvl1pPr lvl="0" algn="l">
              <a:lnSpc>
                <a:spcPct val="100000"/>
              </a:lnSpc>
              <a:spcBef>
                <a:spcPts val="1067"/>
              </a:spcBef>
              <a:spcAft>
                <a:spcPts val="0"/>
              </a:spcAft>
              <a:buSzPts val="1500"/>
              <a:buNone/>
              <a:defRPr sz="2000" b="1" i="0">
                <a:solidFill>
                  <a:schemeClr val="accent2"/>
                </a:solidFill>
                <a:latin typeface="Gotham" pitchFamily="2" charset="0"/>
                <a:ea typeface="Gotham" pitchFamily="2" charset="0"/>
                <a:cs typeface="Gotham" pitchFamily="2" charset="0"/>
                <a:sym typeface="Arial"/>
              </a:defRPr>
            </a:lvl1pPr>
            <a:lvl2pPr lvl="1" algn="ctr">
              <a:lnSpc>
                <a:spcPct val="100000"/>
              </a:lnSpc>
              <a:spcBef>
                <a:spcPts val="533"/>
              </a:spcBef>
              <a:spcAft>
                <a:spcPts val="0"/>
              </a:spcAft>
              <a:buSzPts val="1500"/>
              <a:buNone/>
              <a:defRPr sz="2000"/>
            </a:lvl2pPr>
            <a:lvl3pPr lvl="2" algn="ctr">
              <a:lnSpc>
                <a:spcPct val="100000"/>
              </a:lnSpc>
              <a:spcBef>
                <a:spcPts val="533"/>
              </a:spcBef>
              <a:spcAft>
                <a:spcPts val="0"/>
              </a:spcAft>
              <a:buSzPts val="1400"/>
              <a:buNone/>
              <a:defRPr sz="1867"/>
            </a:lvl3pPr>
            <a:lvl4pPr lvl="3" algn="ctr">
              <a:lnSpc>
                <a:spcPct val="100000"/>
              </a:lnSpc>
              <a:spcBef>
                <a:spcPts val="533"/>
              </a:spcBef>
              <a:spcAft>
                <a:spcPts val="0"/>
              </a:spcAft>
              <a:buSzPts val="1200"/>
              <a:buNone/>
              <a:defRPr sz="1600"/>
            </a:lvl4pPr>
            <a:lvl5pPr lvl="4" algn="ctr">
              <a:lnSpc>
                <a:spcPct val="10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dirty="0"/>
          </a:p>
        </p:txBody>
      </p:sp>
      <p:sp>
        <p:nvSpPr>
          <p:cNvPr id="59" name="Google Shape;59;p5"/>
          <p:cNvSpPr txBox="1">
            <a:spLocks noGrp="1"/>
          </p:cNvSpPr>
          <p:nvPr>
            <p:ph type="dt" idx="10"/>
          </p:nvPr>
        </p:nvSpPr>
        <p:spPr>
          <a:xfrm>
            <a:off x="914400" y="6263127"/>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60" name="Google Shape;60;p5"/>
          <p:cNvSpPr txBox="1">
            <a:spLocks noGrp="1"/>
          </p:cNvSpPr>
          <p:nvPr>
            <p:ph type="ftr" idx="11"/>
          </p:nvPr>
        </p:nvSpPr>
        <p:spPr>
          <a:xfrm>
            <a:off x="6010603" y="6263127"/>
            <a:ext cx="2669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6518940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Content and Picture">
  <p:cSld name="1_Content and Picture">
    <p:bg>
      <p:bgPr>
        <a:solidFill>
          <a:schemeClr val="lt1"/>
        </a:solidFill>
        <a:effectLst/>
      </p:bgPr>
    </p:bg>
    <p:spTree>
      <p:nvGrpSpPr>
        <p:cNvPr id="1" name="Shape 31"/>
        <p:cNvGrpSpPr/>
        <p:nvPr/>
      </p:nvGrpSpPr>
      <p:grpSpPr>
        <a:xfrm>
          <a:off x="0" y="0"/>
          <a:ext cx="0" cy="0"/>
          <a:chOff x="0" y="0"/>
          <a:chExt cx="0" cy="0"/>
        </a:xfrm>
      </p:grpSpPr>
      <p:sp>
        <p:nvSpPr>
          <p:cNvPr id="32" name="Google Shape;32;p41"/>
          <p:cNvSpPr txBox="1">
            <a:spLocks noGrp="1"/>
          </p:cNvSpPr>
          <p:nvPr>
            <p:ph type="body" idx="1"/>
          </p:nvPr>
        </p:nvSpPr>
        <p:spPr>
          <a:xfrm>
            <a:off x="609600" y="1696736"/>
            <a:ext cx="5633545" cy="1650708"/>
          </a:xfrm>
          <a:prstGeom prst="rect">
            <a:avLst/>
          </a:prstGeom>
          <a:noFill/>
          <a:ln>
            <a:noFill/>
          </a:ln>
        </p:spPr>
        <p:txBody>
          <a:bodyPr spcFirstLastPara="1" wrap="square" lIns="91425" tIns="45700" rIns="91425" bIns="45700" anchor="t" anchorCtr="0">
            <a:spAutoFit/>
          </a:bodyPr>
          <a:lstStyle>
            <a:lvl1pPr marL="457200" lvl="0" indent="-381000" algn="l">
              <a:lnSpc>
                <a:spcPct val="90000"/>
              </a:lnSpc>
              <a:spcBef>
                <a:spcPts val="1000"/>
              </a:spcBef>
              <a:spcAft>
                <a:spcPts val="0"/>
              </a:spcAft>
              <a:buSzPts val="2400"/>
              <a:buChar char="•"/>
              <a:defRPr sz="2400">
                <a:solidFill>
                  <a:srgbClr val="031530"/>
                </a:solidFill>
              </a:defRPr>
            </a:lvl1pPr>
            <a:lvl2pPr marL="914400" lvl="1" indent="-355600" algn="l">
              <a:lnSpc>
                <a:spcPct val="90000"/>
              </a:lnSpc>
              <a:spcBef>
                <a:spcPts val="500"/>
              </a:spcBef>
              <a:spcAft>
                <a:spcPts val="0"/>
              </a:spcAft>
              <a:buSzPts val="2000"/>
              <a:buChar char="•"/>
              <a:defRPr sz="2000">
                <a:solidFill>
                  <a:srgbClr val="031530"/>
                </a:solidFill>
              </a:defRPr>
            </a:lvl2pPr>
            <a:lvl3pPr marL="1371600" lvl="2" indent="-342900" algn="l">
              <a:lnSpc>
                <a:spcPct val="90000"/>
              </a:lnSpc>
              <a:spcBef>
                <a:spcPts val="500"/>
              </a:spcBef>
              <a:spcAft>
                <a:spcPts val="0"/>
              </a:spcAft>
              <a:buSzPts val="1800"/>
              <a:buChar char="•"/>
              <a:defRPr sz="1800">
                <a:solidFill>
                  <a:srgbClr val="031530"/>
                </a:solidFill>
              </a:defRPr>
            </a:lvl3pPr>
            <a:lvl4pPr marL="1828800" lvl="3" indent="-330200" algn="l">
              <a:lnSpc>
                <a:spcPct val="90000"/>
              </a:lnSpc>
              <a:spcBef>
                <a:spcPts val="500"/>
              </a:spcBef>
              <a:spcAft>
                <a:spcPts val="0"/>
              </a:spcAft>
              <a:buSzPts val="1600"/>
              <a:buChar char="•"/>
              <a:defRPr sz="1600">
                <a:solidFill>
                  <a:srgbClr val="031530"/>
                </a:solidFill>
              </a:defRPr>
            </a:lvl4pPr>
            <a:lvl5pPr marL="2286000" lvl="4" indent="-330200" algn="l">
              <a:lnSpc>
                <a:spcPct val="90000"/>
              </a:lnSpc>
              <a:spcBef>
                <a:spcPts val="500"/>
              </a:spcBef>
              <a:spcAft>
                <a:spcPts val="0"/>
              </a:spcAft>
              <a:buSzPts val="1600"/>
              <a:buChar char="•"/>
              <a:defRPr sz="1600">
                <a:solidFill>
                  <a:srgbClr val="03153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1"/>
          <p:cNvSpPr txBox="1">
            <a:spLocks noGrp="1"/>
          </p:cNvSpPr>
          <p:nvPr>
            <p:ph type="dt" idx="10"/>
          </p:nvPr>
        </p:nvSpPr>
        <p:spPr>
          <a:xfrm>
            <a:off x="914400" y="626312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1"/>
          <p:cNvSpPr txBox="1">
            <a:spLocks noGrp="1"/>
          </p:cNvSpPr>
          <p:nvPr>
            <p:ph type="ftr" idx="11"/>
          </p:nvPr>
        </p:nvSpPr>
        <p:spPr>
          <a:xfrm>
            <a:off x="6010603" y="6263126"/>
            <a:ext cx="26696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b="1" i="0" u="none" strike="noStrike" cap="none">
                <a:solidFill>
                  <a:srgbClr val="7F7F7F"/>
                </a:solidFill>
                <a:latin typeface="Calibri"/>
                <a:ea typeface="Calibri"/>
                <a:cs typeface="Calibri"/>
                <a:sym typeface="Calibri"/>
              </a:defRPr>
            </a:lvl1pPr>
            <a:lvl2pPr marL="0" lvl="1" indent="0" algn="r">
              <a:spcBef>
                <a:spcPts val="0"/>
              </a:spcBef>
              <a:buNone/>
              <a:defRPr sz="1100" b="1" i="0" u="none" strike="noStrike" cap="none">
                <a:solidFill>
                  <a:srgbClr val="7F7F7F"/>
                </a:solidFill>
                <a:latin typeface="Calibri"/>
                <a:ea typeface="Calibri"/>
                <a:cs typeface="Calibri"/>
                <a:sym typeface="Calibri"/>
              </a:defRPr>
            </a:lvl2pPr>
            <a:lvl3pPr marL="0" lvl="2" indent="0" algn="r">
              <a:spcBef>
                <a:spcPts val="0"/>
              </a:spcBef>
              <a:buNone/>
              <a:defRPr sz="1100" b="1" i="0" u="none" strike="noStrike" cap="none">
                <a:solidFill>
                  <a:srgbClr val="7F7F7F"/>
                </a:solidFill>
                <a:latin typeface="Calibri"/>
                <a:ea typeface="Calibri"/>
                <a:cs typeface="Calibri"/>
                <a:sym typeface="Calibri"/>
              </a:defRPr>
            </a:lvl3pPr>
            <a:lvl4pPr marL="0" lvl="3" indent="0" algn="r">
              <a:spcBef>
                <a:spcPts val="0"/>
              </a:spcBef>
              <a:buNone/>
              <a:defRPr sz="1100" b="1" i="0" u="none" strike="noStrike" cap="none">
                <a:solidFill>
                  <a:srgbClr val="7F7F7F"/>
                </a:solidFill>
                <a:latin typeface="Calibri"/>
                <a:ea typeface="Calibri"/>
                <a:cs typeface="Calibri"/>
                <a:sym typeface="Calibri"/>
              </a:defRPr>
            </a:lvl4pPr>
            <a:lvl5pPr marL="0" lvl="4" indent="0" algn="r">
              <a:spcBef>
                <a:spcPts val="0"/>
              </a:spcBef>
              <a:buNone/>
              <a:defRPr sz="1100" b="1" i="0" u="none" strike="noStrike" cap="none">
                <a:solidFill>
                  <a:srgbClr val="7F7F7F"/>
                </a:solidFill>
                <a:latin typeface="Calibri"/>
                <a:ea typeface="Calibri"/>
                <a:cs typeface="Calibri"/>
                <a:sym typeface="Calibri"/>
              </a:defRPr>
            </a:lvl5pPr>
            <a:lvl6pPr marL="0" lvl="5" indent="0" algn="r">
              <a:spcBef>
                <a:spcPts val="0"/>
              </a:spcBef>
              <a:buNone/>
              <a:defRPr sz="1100" b="1" i="0" u="none" strike="noStrike" cap="none">
                <a:solidFill>
                  <a:srgbClr val="7F7F7F"/>
                </a:solidFill>
                <a:latin typeface="Calibri"/>
                <a:ea typeface="Calibri"/>
                <a:cs typeface="Calibri"/>
                <a:sym typeface="Calibri"/>
              </a:defRPr>
            </a:lvl6pPr>
            <a:lvl7pPr marL="0" lvl="6" indent="0" algn="r">
              <a:spcBef>
                <a:spcPts val="0"/>
              </a:spcBef>
              <a:buNone/>
              <a:defRPr sz="1100" b="1" i="0" u="none" strike="noStrike" cap="none">
                <a:solidFill>
                  <a:srgbClr val="7F7F7F"/>
                </a:solidFill>
                <a:latin typeface="Calibri"/>
                <a:ea typeface="Calibri"/>
                <a:cs typeface="Calibri"/>
                <a:sym typeface="Calibri"/>
              </a:defRPr>
            </a:lvl7pPr>
            <a:lvl8pPr marL="0" lvl="7" indent="0" algn="r">
              <a:spcBef>
                <a:spcPts val="0"/>
              </a:spcBef>
              <a:buNone/>
              <a:defRPr sz="1100" b="1" i="0" u="none" strike="noStrike" cap="none">
                <a:solidFill>
                  <a:srgbClr val="7F7F7F"/>
                </a:solidFill>
                <a:latin typeface="Calibri"/>
                <a:ea typeface="Calibri"/>
                <a:cs typeface="Calibri"/>
                <a:sym typeface="Calibri"/>
              </a:defRPr>
            </a:lvl8pPr>
            <a:lvl9pPr marL="0" lvl="8" indent="0" algn="r">
              <a:spcBef>
                <a:spcPts val="0"/>
              </a:spcBef>
              <a:buNone/>
              <a:defRPr sz="11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41"/>
          <p:cNvSpPr>
            <a:spLocks noGrp="1"/>
          </p:cNvSpPr>
          <p:nvPr>
            <p:ph type="pic" idx="2"/>
          </p:nvPr>
        </p:nvSpPr>
        <p:spPr>
          <a:xfrm>
            <a:off x="7070724" y="1696736"/>
            <a:ext cx="4511676" cy="3965575"/>
          </a:xfrm>
          <a:prstGeom prst="rect">
            <a:avLst/>
          </a:prstGeom>
          <a:noFill/>
          <a:ln>
            <a:noFill/>
          </a:ln>
          <a:effectLst>
            <a:outerShdw blurRad="254000" dist="165100" dir="2700000" algn="tl" rotWithShape="0">
              <a:srgbClr val="000000">
                <a:alpha val="20000"/>
              </a:srgbClr>
            </a:outerShdw>
          </a:effectLst>
        </p:spPr>
      </p:sp>
      <p:sp>
        <p:nvSpPr>
          <p:cNvPr id="37" name="Google Shape;37;p41"/>
          <p:cNvSpPr txBox="1">
            <a:spLocks noGrp="1"/>
          </p:cNvSpPr>
          <p:nvPr>
            <p:ph type="body" idx="3"/>
          </p:nvPr>
        </p:nvSpPr>
        <p:spPr>
          <a:xfrm>
            <a:off x="7070724" y="5815042"/>
            <a:ext cx="2743200" cy="2635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a:solidFill>
                  <a:schemeClr val="dk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968B1"/>
              </a:buClr>
              <a:buSzPts val="2800"/>
              <a:buFont typeface="Arial"/>
              <a:buNone/>
              <a:defRPr>
                <a:solidFill>
                  <a:srgbClr val="0968B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9" name="Google Shape;39;p41" descr="Shape, circle&#10;&#10;Description automatically generated"/>
          <p:cNvPicPr preferRelativeResize="0"/>
          <p:nvPr/>
        </p:nvPicPr>
        <p:blipFill rotWithShape="1">
          <a:blip r:embed="rId2">
            <a:alphaModFix/>
          </a:blip>
          <a:srcRect/>
          <a:stretch/>
        </p:blipFill>
        <p:spPr>
          <a:xfrm>
            <a:off x="0" y="0"/>
            <a:ext cx="1058465" cy="1133618"/>
          </a:xfrm>
          <a:prstGeom prst="rect">
            <a:avLst/>
          </a:prstGeom>
          <a:noFill/>
          <a:ln>
            <a:noFill/>
          </a:ln>
        </p:spPr>
      </p:pic>
      <p:sp>
        <p:nvSpPr>
          <p:cNvPr id="40" name="Google Shape;40;p41"/>
          <p:cNvSpPr txBox="1">
            <a:spLocks noGrp="1"/>
          </p:cNvSpPr>
          <p:nvPr>
            <p:ph type="subTitle" idx="4"/>
          </p:nvPr>
        </p:nvSpPr>
        <p:spPr>
          <a:xfrm>
            <a:off x="609600" y="1022037"/>
            <a:ext cx="10972800" cy="369332"/>
          </a:xfrm>
          <a:prstGeom prst="rect">
            <a:avLst/>
          </a:prstGeom>
          <a:noFill/>
          <a:ln>
            <a:noFill/>
          </a:ln>
        </p:spPr>
        <p:txBody>
          <a:bodyPr spcFirstLastPara="1" wrap="square" lIns="91425" tIns="45700" rIns="91425" bIns="45700" anchor="t" anchorCtr="0">
            <a:spAutoFit/>
          </a:bodyPr>
          <a:lstStyle>
            <a:lvl1pPr lvl="0" algn="l">
              <a:lnSpc>
                <a:spcPct val="90000"/>
              </a:lnSpc>
              <a:spcBef>
                <a:spcPts val="1000"/>
              </a:spcBef>
              <a:spcAft>
                <a:spcPts val="0"/>
              </a:spcAft>
              <a:buSzPts val="2000"/>
              <a:buNone/>
              <a:defRPr sz="2000" b="1" i="0">
                <a:solidFill>
                  <a:schemeClr val="accent2"/>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1" name="Google Shape;41;p41" descr="Logo&#10;&#10;Description automatically generated"/>
          <p:cNvPicPr preferRelativeResize="0"/>
          <p:nvPr/>
        </p:nvPicPr>
        <p:blipFill rotWithShape="1">
          <a:blip r:embed="rId3">
            <a:alphaModFix/>
          </a:blip>
          <a:srcRect/>
          <a:stretch/>
        </p:blipFill>
        <p:spPr>
          <a:xfrm>
            <a:off x="119657" y="6102788"/>
            <a:ext cx="685800" cy="685800"/>
          </a:xfrm>
          <a:prstGeom prst="rect">
            <a:avLst/>
          </a:prstGeom>
          <a:noFill/>
          <a:ln>
            <a:noFill/>
          </a:ln>
        </p:spPr>
      </p:pic>
    </p:spTree>
    <p:extLst>
      <p:ext uri="{BB962C8B-B14F-4D97-AF65-F5344CB8AC3E}">
        <p14:creationId xmlns:p14="http://schemas.microsoft.com/office/powerpoint/2010/main" val="218356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01/12/2021</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413595002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01/12/2021</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179023305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BEC4A-ADF6-48A6-BD46-1215BCA706F1}"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C6C06-AE23-5E4F-9A17-3EC4411F23ED}" type="slidenum">
              <a:rPr lang="en-GB" smtClean="0"/>
              <a:pPr/>
              <a:t>‹#›</a:t>
            </a:fld>
            <a:endParaRPr lang="en-GB"/>
          </a:p>
        </p:txBody>
      </p:sp>
      <p:pic>
        <p:nvPicPr>
          <p:cNvPr id="5" name="Picture 4" descr="Shape, circle&#10;&#10;Description automatically generated">
            <a:extLst>
              <a:ext uri="{FF2B5EF4-FFF2-40B4-BE49-F238E27FC236}">
                <a16:creationId xmlns:a16="http://schemas.microsoft.com/office/drawing/2014/main" id="{1E034129-B07C-4D8A-81E2-46B6B6D78D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6" name="Picture 5" descr="Logo&#10;&#10;Description automatically generated">
            <a:extLst>
              <a:ext uri="{FF2B5EF4-FFF2-40B4-BE49-F238E27FC236}">
                <a16:creationId xmlns:a16="http://schemas.microsoft.com/office/drawing/2014/main" id="{F20023FF-0C7D-460A-8287-B0082F0E8F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5985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1BEC4A-ADF6-48A6-BD46-1215BCA706F1}"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EEEEE768-83A2-4A89-B703-A5F4260C4F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9" name="Picture 8" descr="Logo&#10;&#10;Description automatically generated">
            <a:extLst>
              <a:ext uri="{FF2B5EF4-FFF2-40B4-BE49-F238E27FC236}">
                <a16:creationId xmlns:a16="http://schemas.microsoft.com/office/drawing/2014/main" id="{AF9FD8E8-7F2B-487C-A9E4-D65CDB7E04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15997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01/12/2021</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367910045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01/12/2021</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26369330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670" r:id="rId12"/>
    <p:sldLayoutId id="2147483671" r:id="rId13"/>
    <p:sldLayoutId id="2147483649" r:id="rId14"/>
    <p:sldLayoutId id="2147483668" r:id="rId15"/>
    <p:sldLayoutId id="2147483672" r:id="rId16"/>
    <p:sldLayoutId id="2147483650" r:id="rId17"/>
    <p:sldLayoutId id="2147483656" r:id="rId18"/>
    <p:sldLayoutId id="2147483658" r:id="rId19"/>
    <p:sldLayoutId id="2147483659" r:id="rId20"/>
    <p:sldLayoutId id="2147483673" r:id="rId21"/>
    <p:sldLayoutId id="2147483674" r:id="rId22"/>
    <p:sldLayoutId id="2147483675" r:id="rId23"/>
    <p:sldLayoutId id="2147483676" r:id="rId24"/>
    <p:sldLayoutId id="2147483745" r:id="rId25"/>
    <p:sldLayoutId id="2147483747"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E172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66F2CE-1BCB-7645-AD51-501C44A42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6EF55A-6C83-3A47-B573-374DB198E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045679-0664-274E-9932-959833CF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01/12/2021</a:t>
            </a:r>
            <a:endParaRPr lang="en-GB"/>
          </a:p>
        </p:txBody>
      </p:sp>
      <p:sp>
        <p:nvSpPr>
          <p:cNvPr id="5" name="Footer Placeholder 4">
            <a:extLst>
              <a:ext uri="{FF2B5EF4-FFF2-40B4-BE49-F238E27FC236}">
                <a16:creationId xmlns:a16="http://schemas.microsoft.com/office/drawing/2014/main" id="{19591B5E-FA47-3D46-BDD6-7F446FECA9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2E85014-442E-BC4E-A5AA-1EF0AD92B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41414049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4" r:id="rId21"/>
    <p:sldLayoutId id="2147483746" r:id="rId22"/>
  </p:sldLayoutIdLst>
  <p:hf hdr="0" ftr="0" dt="0"/>
  <p:txStyles>
    <p:titleStyle>
      <a:lvl1pPr algn="l" defTabSz="914400" rtl="0" eaLnBrk="1" latinLnBrk="0" hangingPunct="1">
        <a:lnSpc>
          <a:spcPct val="90000"/>
        </a:lnSpc>
        <a:spcBef>
          <a:spcPct val="0"/>
        </a:spcBef>
        <a:buNone/>
        <a:defRPr sz="2800" kern="1200">
          <a:solidFill>
            <a:schemeClr val="bg1"/>
          </a:solidFill>
          <a:latin typeface="Conthrax Bold" panose="020B080702020108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64.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69.png"/><Relationship Id="rId4" Type="http://schemas.openxmlformats.org/officeDocument/2006/relationships/image" Target="../media/image68.jpg"/></Relationships>
</file>

<file path=ppt/slides/_rels/slide1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71.jp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74.pn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1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2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101.jpg"/><Relationship Id="rId4" Type="http://schemas.openxmlformats.org/officeDocument/2006/relationships/image" Target="../media/image100.jpg"/></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108.jpg"/><Relationship Id="rId4" Type="http://schemas.openxmlformats.org/officeDocument/2006/relationships/image" Target="../media/image107.jpg"/></Relationships>
</file>

<file path=ppt/slides/_rels/slide24.xml.rels><?xml version="1.0" encoding="UTF-8" standalone="yes"?>
<Relationships xmlns="http://schemas.openxmlformats.org/package/2006/relationships"><Relationship Id="rId3" Type="http://schemas.openxmlformats.org/officeDocument/2006/relationships/image" Target="../media/image109.jpg"/><Relationship Id="rId7"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4.jpg"/><Relationship Id="rId7" Type="http://schemas.openxmlformats.org/officeDocument/2006/relationships/image" Target="../media/image118.jp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19.jpg"/><Relationship Id="rId7" Type="http://schemas.openxmlformats.org/officeDocument/2006/relationships/image" Target="../media/image123.jp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122.jpg"/><Relationship Id="rId5" Type="http://schemas.openxmlformats.org/officeDocument/2006/relationships/image" Target="../media/image121.jpg"/><Relationship Id="rId4" Type="http://schemas.openxmlformats.org/officeDocument/2006/relationships/image" Target="../media/image120.jpg"/></Relationships>
</file>

<file path=ppt/slides/_rels/slide2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126.jpg"/><Relationship Id="rId4" Type="http://schemas.openxmlformats.org/officeDocument/2006/relationships/image" Target="../media/image125.jpg"/></Relationships>
</file>

<file path=ppt/slides/_rels/slide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9.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134.jpg"/><Relationship Id="rId5" Type="http://schemas.openxmlformats.org/officeDocument/2006/relationships/image" Target="../media/image133.png"/><Relationship Id="rId4" Type="http://schemas.openxmlformats.org/officeDocument/2006/relationships/image" Target="../media/image13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png"/></Relationships>
</file>

<file path=ppt/slides/_rels/slide31.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image" Target="../media/image148.jp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jpg"/><Relationship Id="rId9" Type="http://schemas.openxmlformats.org/officeDocument/2006/relationships/image" Target="../media/image151.png"/></Relationships>
</file>

<file path=ppt/slides/_rels/slide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2.xml"/><Relationship Id="rId1" Type="http://schemas.openxmlformats.org/officeDocument/2006/relationships/slideLayout" Target="../slideLayouts/slideLayout26.xml"/><Relationship Id="rId5" Type="http://schemas.openxmlformats.org/officeDocument/2006/relationships/image" Target="../media/image155.jpg"/><Relationship Id="rId4" Type="http://schemas.openxmlformats.org/officeDocument/2006/relationships/image" Target="../media/image154.jpg"/></Relationships>
</file>

<file path=ppt/slides/_rels/slide3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image" Target="../media/image159.jpg"/><Relationship Id="rId5" Type="http://schemas.openxmlformats.org/officeDocument/2006/relationships/image" Target="../media/image158.jpg"/><Relationship Id="rId4" Type="http://schemas.openxmlformats.org/officeDocument/2006/relationships/image" Target="../media/image157.jpg"/></Relationships>
</file>

<file path=ppt/slides/_rels/slide3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36.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35.xml"/><Relationship Id="rId1" Type="http://schemas.openxmlformats.org/officeDocument/2006/relationships/slideLayout" Target="../slideLayouts/slideLayout26.xml"/><Relationship Id="rId5" Type="http://schemas.openxmlformats.org/officeDocument/2006/relationships/image" Target="../media/image167.png"/><Relationship Id="rId4" Type="http://schemas.openxmlformats.org/officeDocument/2006/relationships/image" Target="../media/image16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jpeg"/><Relationship Id="rId17" Type="http://schemas.openxmlformats.org/officeDocument/2006/relationships/image" Target="../media/image48.png"/><Relationship Id="rId25" Type="http://schemas.openxmlformats.org/officeDocument/2006/relationships/image" Target="../media/image56.jpeg"/><Relationship Id="rId2" Type="http://schemas.openxmlformats.org/officeDocument/2006/relationships/notesSlide" Target="../notesSlides/notesSlide6.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image" Target="../media/image37.jpeg"/><Relationship Id="rId11" Type="http://schemas.openxmlformats.org/officeDocument/2006/relationships/image" Target="../media/image42.jpe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jpeg"/><Relationship Id="rId22"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2E01-D544-764B-B744-E3EDA972BDD7}"/>
              </a:ext>
            </a:extLst>
          </p:cNvPr>
          <p:cNvSpPr>
            <a:spLocks noGrp="1"/>
          </p:cNvSpPr>
          <p:nvPr>
            <p:ph type="ctrTitle"/>
          </p:nvPr>
        </p:nvSpPr>
        <p:spPr>
          <a:xfrm>
            <a:off x="831925" y="2280669"/>
            <a:ext cx="5388253" cy="1089529"/>
          </a:xfrm>
        </p:spPr>
        <p:txBody>
          <a:bodyPr/>
          <a:lstStyle/>
          <a:p>
            <a:r>
              <a:rPr lang="en-US" sz="3600" dirty="0"/>
              <a:t>FLS PROJECT  PRESENTATION</a:t>
            </a:r>
            <a:endParaRPr lang="en-VN" sz="3600" dirty="0"/>
          </a:p>
        </p:txBody>
      </p:sp>
      <p:sp>
        <p:nvSpPr>
          <p:cNvPr id="3" name="Subtitle 2">
            <a:extLst>
              <a:ext uri="{FF2B5EF4-FFF2-40B4-BE49-F238E27FC236}">
                <a16:creationId xmlns:a16="http://schemas.microsoft.com/office/drawing/2014/main" id="{970317D1-9409-C04C-84D1-45DCBC559A12}"/>
              </a:ext>
            </a:extLst>
          </p:cNvPr>
          <p:cNvSpPr>
            <a:spLocks noGrp="1"/>
          </p:cNvSpPr>
          <p:nvPr>
            <p:ph type="subTitle" idx="1"/>
          </p:nvPr>
        </p:nvSpPr>
        <p:spPr>
          <a:xfrm>
            <a:off x="831925" y="3724729"/>
            <a:ext cx="5264075" cy="369332"/>
          </a:xfrm>
        </p:spPr>
        <p:txBody>
          <a:bodyPr/>
          <a:lstStyle/>
          <a:p>
            <a:r>
              <a:rPr lang="en-US" dirty="0"/>
              <a:t>2025</a:t>
            </a:r>
            <a:endParaRPr lang="en-VN" dirty="0"/>
          </a:p>
        </p:txBody>
      </p:sp>
      <p:sp>
        <p:nvSpPr>
          <p:cNvPr id="4" name="Text Placeholder 3">
            <a:extLst>
              <a:ext uri="{FF2B5EF4-FFF2-40B4-BE49-F238E27FC236}">
                <a16:creationId xmlns:a16="http://schemas.microsoft.com/office/drawing/2014/main" id="{169056F3-8EFA-7A42-BC47-A63B20788C3E}"/>
              </a:ext>
            </a:extLst>
          </p:cNvPr>
          <p:cNvSpPr>
            <a:spLocks noGrp="1"/>
          </p:cNvSpPr>
          <p:nvPr>
            <p:ph type="body" sz="quarter" idx="13"/>
          </p:nvPr>
        </p:nvSpPr>
        <p:spPr/>
        <p:txBody>
          <a:bodyPr>
            <a:normAutofit fontScale="92500" lnSpcReduction="20000"/>
          </a:bodyPr>
          <a:lstStyle/>
          <a:p>
            <a:r>
              <a:rPr lang="en-US" dirty="0"/>
              <a:t>1st April</a:t>
            </a:r>
            <a:endParaRPr lang="en-VN" dirty="0"/>
          </a:p>
        </p:txBody>
      </p:sp>
      <p:sp>
        <p:nvSpPr>
          <p:cNvPr id="5" name="Slide Number Placeholder 1">
            <a:extLst>
              <a:ext uri="{FF2B5EF4-FFF2-40B4-BE49-F238E27FC236}">
                <a16:creationId xmlns:a16="http://schemas.microsoft.com/office/drawing/2014/main" id="{1FB4C97A-A6D6-DE92-0CE0-E5FFC7152C71}"/>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66A4BAC-7571-D44E-7B2A-411873F1D565}"/>
              </a:ext>
            </a:extLst>
          </p:cNvPr>
          <p:cNvGrpSpPr/>
          <p:nvPr/>
        </p:nvGrpSpPr>
        <p:grpSpPr>
          <a:xfrm>
            <a:off x="0" y="1103262"/>
            <a:ext cx="6359781" cy="4520380"/>
            <a:chOff x="0" y="906050"/>
            <a:chExt cx="6277387" cy="4461816"/>
          </a:xfrm>
        </p:grpSpPr>
        <p:pic>
          <p:nvPicPr>
            <p:cNvPr id="6" name="Picture 5">
              <a:extLst>
                <a:ext uri="{FF2B5EF4-FFF2-40B4-BE49-F238E27FC236}">
                  <a16:creationId xmlns:a16="http://schemas.microsoft.com/office/drawing/2014/main" id="{6F12F79A-9DBE-7942-D98C-C49EC7FA67E7}"/>
                </a:ext>
              </a:extLst>
            </p:cNvPr>
            <p:cNvPicPr>
              <a:picLocks noChangeAspect="1"/>
            </p:cNvPicPr>
            <p:nvPr/>
          </p:nvPicPr>
          <p:blipFill>
            <a:blip r:embed="rId3"/>
            <a:stretch>
              <a:fillRect/>
            </a:stretch>
          </p:blipFill>
          <p:spPr>
            <a:xfrm>
              <a:off x="0" y="906050"/>
              <a:ext cx="6277387" cy="4461816"/>
            </a:xfrm>
            <a:prstGeom prst="rect">
              <a:avLst/>
            </a:prstGeom>
          </p:spPr>
        </p:pic>
        <p:pic>
          <p:nvPicPr>
            <p:cNvPr id="7" name="Picture 6">
              <a:extLst>
                <a:ext uri="{FF2B5EF4-FFF2-40B4-BE49-F238E27FC236}">
                  <a16:creationId xmlns:a16="http://schemas.microsoft.com/office/drawing/2014/main" id="{835447CD-4165-6681-BC70-AD21F34DC44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42481" y="1465301"/>
              <a:ext cx="2805173" cy="3462938"/>
            </a:xfrm>
            <a:prstGeom prst="rect">
              <a:avLst/>
            </a:prstGeom>
          </p:spPr>
        </p:pic>
        <p:sp>
          <p:nvSpPr>
            <p:cNvPr id="8" name="TextBox 7">
              <a:extLst>
                <a:ext uri="{FF2B5EF4-FFF2-40B4-BE49-F238E27FC236}">
                  <a16:creationId xmlns:a16="http://schemas.microsoft.com/office/drawing/2014/main" id="{293D4934-5A63-2D41-78F3-E679768BB6FC}"/>
                </a:ext>
              </a:extLst>
            </p:cNvPr>
            <p:cNvSpPr txBox="1"/>
            <p:nvPr/>
          </p:nvSpPr>
          <p:spPr>
            <a:xfrm>
              <a:off x="476821" y="2163689"/>
              <a:ext cx="3151221" cy="536821"/>
            </a:xfrm>
            <a:prstGeom prst="rect">
              <a:avLst/>
            </a:prstGeom>
            <a:noFill/>
          </p:spPr>
          <p:txBody>
            <a:bodyPr wrap="square" rtlCol="0">
              <a:spAutoFit/>
            </a:bodyPr>
            <a:lstStyle/>
            <a:p>
              <a:pPr algn="r" defTabSz="1219170">
                <a:buClr>
                  <a:srgbClr val="000000"/>
                </a:buClr>
                <a:defRPr/>
              </a:pPr>
              <a:r>
                <a:rPr lang="en-US" sz="1467" b="1" kern="0" dirty="0">
                  <a:solidFill>
                    <a:srgbClr val="41B866"/>
                  </a:solidFill>
                  <a:latin typeface="Conthrax Bold" panose="020B0807020201080204" pitchFamily="34" charset="0"/>
                  <a:cs typeface="Gotham" pitchFamily="2" charset="0"/>
                  <a:sym typeface="Arial"/>
                </a:rPr>
                <a:t>Sven Hoehle</a:t>
              </a:r>
            </a:p>
            <a:p>
              <a:pPr algn="r" defTabSz="1219170">
                <a:buClr>
                  <a:srgbClr val="000000"/>
                </a:buClr>
                <a:defRPr/>
              </a:pPr>
              <a:r>
                <a:rPr lang="en-US" sz="1467" kern="0" dirty="0">
                  <a:solidFill>
                    <a:srgbClr val="FFFFFF"/>
                  </a:solidFill>
                  <a:latin typeface="Gotham" pitchFamily="2" charset="0"/>
                  <a:cs typeface="Gotham" pitchFamily="2" charset="0"/>
                  <a:sym typeface="Arial"/>
                </a:rPr>
                <a:t>Head of Global Project Solution (VN)</a:t>
              </a:r>
              <a:endParaRPr lang="en-US" sz="1467" kern="0" dirty="0">
                <a:solidFill>
                  <a:srgbClr val="000000"/>
                </a:solidFill>
                <a:latin typeface="Gotham" pitchFamily="2" charset="0"/>
                <a:cs typeface="Gotham" pitchFamily="2" charset="0"/>
                <a:sym typeface="Arial"/>
              </a:endParaRPr>
            </a:p>
          </p:txBody>
        </p:sp>
        <p:sp>
          <p:nvSpPr>
            <p:cNvPr id="9" name="Rectangle 8">
              <a:extLst>
                <a:ext uri="{FF2B5EF4-FFF2-40B4-BE49-F238E27FC236}">
                  <a16:creationId xmlns:a16="http://schemas.microsoft.com/office/drawing/2014/main" id="{6D5528F4-833C-2441-AD44-65C6997898EB}"/>
                </a:ext>
              </a:extLst>
            </p:cNvPr>
            <p:cNvSpPr/>
            <p:nvPr/>
          </p:nvSpPr>
          <p:spPr>
            <a:xfrm>
              <a:off x="1648300" y="4274716"/>
              <a:ext cx="1979741" cy="374547"/>
            </a:xfrm>
            <a:prstGeom prst="rect">
              <a:avLst/>
            </a:prstGeom>
          </p:spPr>
          <p:txBody>
            <a:bodyPr wrap="square">
              <a:spAutoFit/>
            </a:bodyPr>
            <a:lstStyle/>
            <a:p>
              <a:pPr algn="r" defTabSz="1219170">
                <a:buClr>
                  <a:srgbClr val="000000"/>
                </a:buClr>
                <a:defRPr/>
              </a:pPr>
              <a:r>
                <a:rPr lang="fr-FR" sz="933" kern="0" dirty="0">
                  <a:solidFill>
                    <a:srgbClr val="FFFFFF"/>
                  </a:solidFill>
                  <a:latin typeface="Gotham" pitchFamily="2" charset="0"/>
                  <a:cs typeface="Gotham" pitchFamily="2" charset="0"/>
                  <a:sym typeface="Arial"/>
                </a:rPr>
                <a:t>+84 909 277 688</a:t>
              </a:r>
            </a:p>
            <a:p>
              <a:pPr algn="r" defTabSz="1219170">
                <a:buClr>
                  <a:srgbClr val="000000"/>
                </a:buClr>
                <a:defRPr/>
              </a:pPr>
              <a:r>
                <a:rPr lang="fr-FR" sz="933" kern="0" dirty="0">
                  <a:solidFill>
                    <a:srgbClr val="FFFFFF"/>
                  </a:solidFill>
                  <a:latin typeface="Gotham" pitchFamily="2" charset="0"/>
                  <a:cs typeface="Gotham" pitchFamily="2" charset="0"/>
                  <a:sym typeface="Arial"/>
                </a:rPr>
                <a:t>sven.hoehle@fls-group.com</a:t>
              </a:r>
            </a:p>
          </p:txBody>
        </p:sp>
        <p:sp>
          <p:nvSpPr>
            <p:cNvPr id="10" name="Rectangle 9">
              <a:extLst>
                <a:ext uri="{FF2B5EF4-FFF2-40B4-BE49-F238E27FC236}">
                  <a16:creationId xmlns:a16="http://schemas.microsoft.com/office/drawing/2014/main" id="{5A704F18-A59D-AF37-E720-9AB5D56BF81D}"/>
                </a:ext>
              </a:extLst>
            </p:cNvPr>
            <p:cNvSpPr/>
            <p:nvPr/>
          </p:nvSpPr>
          <p:spPr>
            <a:xfrm>
              <a:off x="567881" y="2822091"/>
              <a:ext cx="3060160" cy="1225727"/>
            </a:xfrm>
            <a:prstGeom prst="rect">
              <a:avLst/>
            </a:prstGeom>
          </p:spPr>
          <p:txBody>
            <a:bodyPr wrap="square">
              <a:spAutoFit/>
            </a:bodyPr>
            <a:lstStyle/>
            <a:p>
              <a:pPr algn="just" defTabSz="1219170">
                <a:buClr>
                  <a:srgbClr val="000000"/>
                </a:buClr>
                <a:defRPr/>
              </a:pPr>
              <a:r>
                <a:rPr lang="en-US" sz="1067" kern="0" dirty="0">
                  <a:solidFill>
                    <a:srgbClr val="FFFFFF"/>
                  </a:solidFill>
                  <a:latin typeface="Gotham" pitchFamily="2" charset="0"/>
                  <a:cs typeface="Gotham" pitchFamily="2" charset="0"/>
                  <a:sym typeface="Arial"/>
                </a:rPr>
                <a:t>Sven started his career in project freight forwarding and logistics back in 2009. Prior to joining the FLS Team he spent 6 years working in Germany gaining valuable knowledge and experience in Ocean Freight, Freight Forwarding and Project Handling. He speaks English and German fluently.</a:t>
              </a:r>
            </a:p>
            <a:p>
              <a:pPr algn="just" defTabSz="1219170">
                <a:buClr>
                  <a:srgbClr val="000000"/>
                </a:buClr>
                <a:defRPr/>
              </a:pPr>
              <a:endParaRPr lang="en-US" sz="1067" kern="0" dirty="0">
                <a:solidFill>
                  <a:srgbClr val="FFFFFF"/>
                </a:solidFill>
                <a:latin typeface="Gotham" pitchFamily="2" charset="0"/>
                <a:cs typeface="Gotham" pitchFamily="2" charset="0"/>
                <a:sym typeface="Arial"/>
              </a:endParaRPr>
            </a:p>
          </p:txBody>
        </p:sp>
      </p:grpSp>
      <p:grpSp>
        <p:nvGrpSpPr>
          <p:cNvPr id="11" name="Group 10">
            <a:extLst>
              <a:ext uri="{FF2B5EF4-FFF2-40B4-BE49-F238E27FC236}">
                <a16:creationId xmlns:a16="http://schemas.microsoft.com/office/drawing/2014/main" id="{01BD1B0B-3D97-FA50-E89C-D250AE5D280D}"/>
              </a:ext>
            </a:extLst>
          </p:cNvPr>
          <p:cNvGrpSpPr/>
          <p:nvPr/>
        </p:nvGrpSpPr>
        <p:grpSpPr>
          <a:xfrm>
            <a:off x="6006003" y="1087037"/>
            <a:ext cx="6195807" cy="4513201"/>
            <a:chOff x="5928192" y="894935"/>
            <a:chExt cx="6125263" cy="4461816"/>
          </a:xfrm>
        </p:grpSpPr>
        <p:pic>
          <p:nvPicPr>
            <p:cNvPr id="12" name="Picture 11">
              <a:extLst>
                <a:ext uri="{FF2B5EF4-FFF2-40B4-BE49-F238E27FC236}">
                  <a16:creationId xmlns:a16="http://schemas.microsoft.com/office/drawing/2014/main" id="{9E2B20EF-72EF-EFBE-1F4E-67D4108BE938}"/>
                </a:ext>
              </a:extLst>
            </p:cNvPr>
            <p:cNvPicPr>
              <a:picLocks noChangeAspect="1"/>
            </p:cNvPicPr>
            <p:nvPr/>
          </p:nvPicPr>
          <p:blipFill>
            <a:blip r:embed="rId3"/>
            <a:stretch>
              <a:fillRect/>
            </a:stretch>
          </p:blipFill>
          <p:spPr>
            <a:xfrm>
              <a:off x="5928192" y="894935"/>
              <a:ext cx="6125263" cy="4461816"/>
            </a:xfrm>
            <a:prstGeom prst="rect">
              <a:avLst/>
            </a:prstGeom>
          </p:spPr>
        </p:pic>
        <p:sp>
          <p:nvSpPr>
            <p:cNvPr id="13" name="Rectangle 12">
              <a:extLst>
                <a:ext uri="{FF2B5EF4-FFF2-40B4-BE49-F238E27FC236}">
                  <a16:creationId xmlns:a16="http://schemas.microsoft.com/office/drawing/2014/main" id="{E9CBD3F3-DB48-D755-C3F9-112618E970CD}"/>
                </a:ext>
              </a:extLst>
            </p:cNvPr>
            <p:cNvSpPr/>
            <p:nvPr/>
          </p:nvSpPr>
          <p:spPr>
            <a:xfrm>
              <a:off x="6501317" y="2830064"/>
              <a:ext cx="3060684" cy="1552360"/>
            </a:xfrm>
            <a:prstGeom prst="rect">
              <a:avLst/>
            </a:prstGeom>
          </p:spPr>
          <p:txBody>
            <a:bodyPr wrap="square">
              <a:spAutoFit/>
            </a:bodyPr>
            <a:lstStyle/>
            <a:p>
              <a:pPr algn="just" defTabSz="1219170">
                <a:buClr>
                  <a:srgbClr val="000000"/>
                </a:buClr>
                <a:defRPr/>
              </a:pPr>
              <a:r>
                <a:rPr lang="en-US" sz="1067" kern="0" dirty="0">
                  <a:solidFill>
                    <a:srgbClr val="FFFFFF"/>
                  </a:solidFill>
                  <a:latin typeface="Gotham" panose="020B0604020202020204" charset="0"/>
                  <a:ea typeface="Calibri" panose="020F0502020204030204" pitchFamily="34" charset="0"/>
                  <a:cs typeface="Gotham" panose="020B0604020202020204" charset="0"/>
                  <a:sym typeface="Arial"/>
                </a:rPr>
                <a:t>As a project freight forwarding and logistics professional, Johannes, or "</a:t>
              </a:r>
              <a:r>
                <a:rPr lang="en-US" sz="1067" kern="0" dirty="0" err="1">
                  <a:solidFill>
                    <a:srgbClr val="FFFFFF"/>
                  </a:solidFill>
                  <a:latin typeface="Gotham" panose="020B0604020202020204" charset="0"/>
                  <a:ea typeface="Calibri" panose="020F0502020204030204" pitchFamily="34" charset="0"/>
                  <a:cs typeface="Gotham" panose="020B0604020202020204" charset="0"/>
                  <a:sym typeface="Arial"/>
                </a:rPr>
                <a:t>Hansi</a:t>
              </a:r>
              <a:r>
                <a:rPr lang="en-US" sz="1067" kern="0" dirty="0">
                  <a:solidFill>
                    <a:srgbClr val="FFFFFF"/>
                  </a:solidFill>
                  <a:latin typeface="Gotham" panose="020B0604020202020204" charset="0"/>
                  <a:ea typeface="Calibri" panose="020F0502020204030204" pitchFamily="34" charset="0"/>
                  <a:cs typeface="Gotham" panose="020B0604020202020204" charset="0"/>
                  <a:sym typeface="Arial"/>
                </a:rPr>
                <a:t>," brings a wealth of experience to FLS Projects Vietnam.  Prior to joining FLS, </a:t>
              </a:r>
              <a:r>
                <a:rPr lang="en-US" sz="1067" kern="0" dirty="0" err="1">
                  <a:solidFill>
                    <a:srgbClr val="FFFFFF"/>
                  </a:solidFill>
                  <a:latin typeface="Gotham" panose="020B0604020202020204" charset="0"/>
                  <a:ea typeface="Calibri" panose="020F0502020204030204" pitchFamily="34" charset="0"/>
                  <a:cs typeface="Gotham" panose="020B0604020202020204" charset="0"/>
                  <a:sym typeface="Arial"/>
                </a:rPr>
                <a:t>Hansi</a:t>
              </a:r>
              <a:r>
                <a:rPr lang="en-US" sz="1067" kern="0" dirty="0">
                  <a:solidFill>
                    <a:srgbClr val="FFFFFF"/>
                  </a:solidFill>
                  <a:latin typeface="Gotham" panose="020B0604020202020204" charset="0"/>
                  <a:ea typeface="Calibri" panose="020F0502020204030204" pitchFamily="34" charset="0"/>
                  <a:cs typeface="Gotham" panose="020B0604020202020204" charset="0"/>
                  <a:sym typeface="Arial"/>
                </a:rPr>
                <a:t> gained valuable insights in Germany and contributed to diverse project sites worldwide. Apart from that, he is working on supporting IT solutions, making him a versatile asset to any project team. He speaks English and German fluently.</a:t>
              </a:r>
            </a:p>
          </p:txBody>
        </p:sp>
        <p:sp>
          <p:nvSpPr>
            <p:cNvPr id="14" name="TextBox 13">
              <a:extLst>
                <a:ext uri="{FF2B5EF4-FFF2-40B4-BE49-F238E27FC236}">
                  <a16:creationId xmlns:a16="http://schemas.microsoft.com/office/drawing/2014/main" id="{841DDF26-789B-CE39-2EF1-0634115C9B76}"/>
                </a:ext>
              </a:extLst>
            </p:cNvPr>
            <p:cNvSpPr txBox="1"/>
            <p:nvPr/>
          </p:nvSpPr>
          <p:spPr>
            <a:xfrm>
              <a:off x="6129712" y="2163688"/>
              <a:ext cx="3368698" cy="537675"/>
            </a:xfrm>
            <a:prstGeom prst="rect">
              <a:avLst/>
            </a:prstGeom>
            <a:noFill/>
          </p:spPr>
          <p:txBody>
            <a:bodyPr wrap="square" rtlCol="0">
              <a:spAutoFit/>
            </a:bodyPr>
            <a:lstStyle/>
            <a:p>
              <a:pPr algn="r" defTabSz="1219170">
                <a:buClr>
                  <a:srgbClr val="000000"/>
                </a:buClr>
                <a:defRPr/>
              </a:pPr>
              <a:r>
                <a:rPr lang="en-US" sz="1467" b="1" kern="0" dirty="0">
                  <a:solidFill>
                    <a:srgbClr val="41B866"/>
                  </a:solidFill>
                  <a:latin typeface="Conthrax Bold" panose="020B0807020201080204" pitchFamily="34" charset="0"/>
                  <a:cs typeface="Gotham" pitchFamily="2" charset="0"/>
                  <a:sym typeface="Arial"/>
                </a:rPr>
                <a:t>Johannes </a:t>
              </a:r>
              <a:r>
                <a:rPr lang="en-US" sz="1467" b="1" kern="0" dirty="0" err="1">
                  <a:solidFill>
                    <a:srgbClr val="41B866"/>
                  </a:solidFill>
                  <a:latin typeface="Conthrax Bold" panose="020B0807020201080204" pitchFamily="34" charset="0"/>
                  <a:cs typeface="Gotham" pitchFamily="2" charset="0"/>
                  <a:sym typeface="Arial"/>
                </a:rPr>
                <a:t>Linnenbruegger</a:t>
              </a:r>
              <a:endParaRPr lang="en-US" sz="1467" b="1" kern="0" dirty="0">
                <a:solidFill>
                  <a:srgbClr val="41B866"/>
                </a:solidFill>
                <a:latin typeface="Conthrax Bold" panose="020B0807020201080204" pitchFamily="34" charset="0"/>
                <a:cs typeface="Gotham" pitchFamily="2" charset="0"/>
                <a:sym typeface="Arial"/>
              </a:endParaRPr>
            </a:p>
            <a:p>
              <a:pPr algn="r" defTabSz="1219170">
                <a:buClr>
                  <a:srgbClr val="000000"/>
                </a:buClr>
                <a:defRPr/>
              </a:pPr>
              <a:r>
                <a:rPr lang="en-US" sz="1467" kern="0" dirty="0">
                  <a:solidFill>
                    <a:srgbClr val="FFFFFF"/>
                  </a:solidFill>
                  <a:latin typeface="Gotham" pitchFamily="2" charset="0"/>
                  <a:cs typeface="Gotham" pitchFamily="2" charset="0"/>
                  <a:sym typeface="Arial"/>
                </a:rPr>
                <a:t>Projects Operations Supervisor (VN)</a:t>
              </a:r>
              <a:endParaRPr lang="en-US" sz="1467" kern="0" dirty="0">
                <a:solidFill>
                  <a:srgbClr val="000000"/>
                </a:solidFill>
                <a:latin typeface="Gotham" pitchFamily="2" charset="0"/>
                <a:cs typeface="Gotham" pitchFamily="2" charset="0"/>
                <a:sym typeface="Arial"/>
              </a:endParaRPr>
            </a:p>
          </p:txBody>
        </p:sp>
        <p:sp>
          <p:nvSpPr>
            <p:cNvPr id="16" name="Rectangle 15">
              <a:extLst>
                <a:ext uri="{FF2B5EF4-FFF2-40B4-BE49-F238E27FC236}">
                  <a16:creationId xmlns:a16="http://schemas.microsoft.com/office/drawing/2014/main" id="{5528F7BC-E7A3-B392-7A68-DE726EB20E7F}"/>
                </a:ext>
              </a:extLst>
            </p:cNvPr>
            <p:cNvSpPr/>
            <p:nvPr/>
          </p:nvSpPr>
          <p:spPr>
            <a:xfrm>
              <a:off x="7276546" y="4518075"/>
              <a:ext cx="2285456" cy="375143"/>
            </a:xfrm>
            <a:prstGeom prst="rect">
              <a:avLst/>
            </a:prstGeom>
          </p:spPr>
          <p:txBody>
            <a:bodyPr wrap="square">
              <a:spAutoFit/>
            </a:bodyPr>
            <a:lstStyle/>
            <a:p>
              <a:pPr algn="r" defTabSz="1219170">
                <a:buClr>
                  <a:srgbClr val="000000"/>
                </a:buClr>
                <a:defRPr/>
              </a:pPr>
              <a:r>
                <a:rPr lang="fr-FR" sz="933" kern="0" dirty="0">
                  <a:solidFill>
                    <a:srgbClr val="FFFFFF"/>
                  </a:solidFill>
                  <a:latin typeface="Gotham" pitchFamily="2" charset="0"/>
                  <a:cs typeface="Gotham" pitchFamily="2" charset="0"/>
                  <a:sym typeface="Arial"/>
                </a:rPr>
                <a:t>+84 981 400 770</a:t>
              </a:r>
            </a:p>
            <a:p>
              <a:pPr algn="r" defTabSz="1219170">
                <a:buClr>
                  <a:srgbClr val="000000"/>
                </a:buClr>
                <a:defRPr/>
              </a:pPr>
              <a:r>
                <a:rPr lang="fr-FR" sz="933" kern="0" dirty="0" err="1">
                  <a:solidFill>
                    <a:srgbClr val="FFFFFF"/>
                  </a:solidFill>
                  <a:latin typeface="Gotham" pitchFamily="2" charset="0"/>
                  <a:cs typeface="Gotham" pitchFamily="2" charset="0"/>
                  <a:sym typeface="Arial"/>
                </a:rPr>
                <a:t>johannes.linnen@fls-group.com</a:t>
              </a:r>
              <a:endParaRPr lang="fr-FR" sz="933" kern="0" dirty="0">
                <a:solidFill>
                  <a:srgbClr val="FFFFFF"/>
                </a:solidFill>
                <a:latin typeface="Gotham" pitchFamily="2" charset="0"/>
                <a:cs typeface="Gotham" pitchFamily="2" charset="0"/>
                <a:sym typeface="Arial"/>
              </a:endParaRPr>
            </a:p>
          </p:txBody>
        </p:sp>
        <p:pic>
          <p:nvPicPr>
            <p:cNvPr id="17" name="Picture 16">
              <a:extLst>
                <a:ext uri="{FF2B5EF4-FFF2-40B4-BE49-F238E27FC236}">
                  <a16:creationId xmlns:a16="http://schemas.microsoft.com/office/drawing/2014/main" id="{2B5411B2-C042-D35F-22C9-6A118684A44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154877" y="1086992"/>
              <a:ext cx="2694515" cy="3813537"/>
            </a:xfrm>
            <a:prstGeom prst="rect">
              <a:avLst/>
            </a:prstGeom>
          </p:spPr>
        </p:pic>
      </p:grpSp>
      <p:sp>
        <p:nvSpPr>
          <p:cNvPr id="28" name="Google Shape;395;p44">
            <a:extLst>
              <a:ext uri="{FF2B5EF4-FFF2-40B4-BE49-F238E27FC236}">
                <a16:creationId xmlns:a16="http://schemas.microsoft.com/office/drawing/2014/main" id="{EBF769AF-C1F0-7025-84DF-B0B8E5A5658E}"/>
              </a:ext>
            </a:extLst>
          </p:cNvPr>
          <p:cNvSpPr txBox="1">
            <a:spLocks/>
          </p:cNvSpPr>
          <p:nvPr/>
        </p:nvSpPr>
        <p:spPr>
          <a:xfrm>
            <a:off x="2024649" y="643741"/>
            <a:ext cx="9077739" cy="656412"/>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Gotham" pitchFamily="50" charset="0"/>
                <a:cs typeface="Gotham" pitchFamily="50"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67" dirty="0">
                <a:solidFill>
                  <a:srgbClr val="00B050"/>
                </a:solidFill>
                <a:latin typeface="CONTHRAX HEAVY" panose="020B0907020201080204" pitchFamily="34" charset="0"/>
                <a:ea typeface="Montserrat"/>
                <a:cs typeface="Montserrat"/>
                <a:sym typeface="Montserrat"/>
              </a:rPr>
              <a:t>INTRODUCTION OF FLS VIETNAM</a:t>
            </a:r>
          </a:p>
        </p:txBody>
      </p:sp>
      <p:sp>
        <p:nvSpPr>
          <p:cNvPr id="2" name="Slide Number Placeholder 1">
            <a:extLst>
              <a:ext uri="{FF2B5EF4-FFF2-40B4-BE49-F238E27FC236}">
                <a16:creationId xmlns:a16="http://schemas.microsoft.com/office/drawing/2014/main" id="{98BEB988-B7F9-AC21-FC2F-DF9DAECCA626}"/>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96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D86F40B-C196-624C-BE41-EC9A646EBD5C}"/>
              </a:ext>
            </a:extLst>
          </p:cNvPr>
          <p:cNvGrpSpPr/>
          <p:nvPr/>
        </p:nvGrpSpPr>
        <p:grpSpPr>
          <a:xfrm>
            <a:off x="14915" y="1274437"/>
            <a:ext cx="6347111" cy="4402405"/>
            <a:chOff x="73325" y="894935"/>
            <a:chExt cx="6125263" cy="4369792"/>
          </a:xfrm>
        </p:grpSpPr>
        <p:pic>
          <p:nvPicPr>
            <p:cNvPr id="12" name="Picture 11">
              <a:extLst>
                <a:ext uri="{FF2B5EF4-FFF2-40B4-BE49-F238E27FC236}">
                  <a16:creationId xmlns:a16="http://schemas.microsoft.com/office/drawing/2014/main" id="{16060AD6-685D-4D36-9DB3-0CD85D57744C}"/>
                </a:ext>
              </a:extLst>
            </p:cNvPr>
            <p:cNvPicPr>
              <a:picLocks noChangeAspect="1"/>
            </p:cNvPicPr>
            <p:nvPr/>
          </p:nvPicPr>
          <p:blipFill>
            <a:blip r:embed="rId3"/>
            <a:stretch>
              <a:fillRect/>
            </a:stretch>
          </p:blipFill>
          <p:spPr>
            <a:xfrm>
              <a:off x="73325" y="894935"/>
              <a:ext cx="6125263" cy="4369792"/>
            </a:xfrm>
            <a:prstGeom prst="rect">
              <a:avLst/>
            </a:prstGeom>
          </p:spPr>
        </p:pic>
        <p:pic>
          <p:nvPicPr>
            <p:cNvPr id="13" name="Picture 12">
              <a:extLst>
                <a:ext uri="{FF2B5EF4-FFF2-40B4-BE49-F238E27FC236}">
                  <a16:creationId xmlns:a16="http://schemas.microsoft.com/office/drawing/2014/main" id="{1EBA69CD-3842-017C-B559-3330158FE9C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63636" y="1088579"/>
              <a:ext cx="2464556" cy="3696834"/>
            </a:xfrm>
            <a:prstGeom prst="rect">
              <a:avLst/>
            </a:prstGeom>
          </p:spPr>
        </p:pic>
        <p:sp>
          <p:nvSpPr>
            <p:cNvPr id="14" name="TextBox 13">
              <a:extLst>
                <a:ext uri="{FF2B5EF4-FFF2-40B4-BE49-F238E27FC236}">
                  <a16:creationId xmlns:a16="http://schemas.microsoft.com/office/drawing/2014/main" id="{32DF8193-9AF1-0EB3-C099-11547E9F426C}"/>
                </a:ext>
              </a:extLst>
            </p:cNvPr>
            <p:cNvSpPr txBox="1"/>
            <p:nvPr/>
          </p:nvSpPr>
          <p:spPr>
            <a:xfrm>
              <a:off x="567880" y="2165287"/>
              <a:ext cx="3181191" cy="539838"/>
            </a:xfrm>
            <a:prstGeom prst="rect">
              <a:avLst/>
            </a:prstGeom>
            <a:noFill/>
          </p:spPr>
          <p:txBody>
            <a:bodyPr wrap="square" rtlCol="0">
              <a:spAutoFit/>
            </a:bodyPr>
            <a:lstStyle/>
            <a:p>
              <a:pPr algn="r" defTabSz="1219170">
                <a:buClr>
                  <a:srgbClr val="000000"/>
                </a:buClr>
                <a:defRPr/>
              </a:pPr>
              <a:r>
                <a:rPr lang="en-US" sz="1467" b="1" kern="0" dirty="0">
                  <a:solidFill>
                    <a:srgbClr val="41B866"/>
                  </a:solidFill>
                  <a:latin typeface="Conthrax Bold" panose="020B0807020201080204" pitchFamily="34" charset="0"/>
                  <a:cs typeface="Gotham" pitchFamily="2" charset="0"/>
                  <a:sym typeface="Arial"/>
                </a:rPr>
                <a:t>Le Quoc </a:t>
              </a:r>
              <a:r>
                <a:rPr lang="en-US" sz="1467" b="1" kern="0" dirty="0" err="1">
                  <a:solidFill>
                    <a:srgbClr val="41B866"/>
                  </a:solidFill>
                  <a:latin typeface="Conthrax Bold" panose="020B0807020201080204" pitchFamily="34" charset="0"/>
                  <a:cs typeface="Gotham" pitchFamily="2" charset="0"/>
                  <a:sym typeface="Arial"/>
                </a:rPr>
                <a:t>Trung</a:t>
              </a:r>
              <a:endParaRPr lang="en-US" sz="1467" b="1" kern="0" dirty="0">
                <a:solidFill>
                  <a:srgbClr val="41B866"/>
                </a:solidFill>
                <a:latin typeface="Conthrax Bold" panose="020B0807020201080204" pitchFamily="34" charset="0"/>
                <a:cs typeface="Gotham" pitchFamily="2" charset="0"/>
                <a:sym typeface="Arial"/>
              </a:endParaRPr>
            </a:p>
            <a:p>
              <a:pPr algn="r" defTabSz="1219170">
                <a:buClr>
                  <a:srgbClr val="000000"/>
                </a:buClr>
                <a:defRPr/>
              </a:pPr>
              <a:r>
                <a:rPr lang="en-US" sz="1467" kern="0" dirty="0">
                  <a:solidFill>
                    <a:srgbClr val="FFFFFF"/>
                  </a:solidFill>
                  <a:latin typeface="Gotham" pitchFamily="2" charset="0"/>
                  <a:cs typeface="Gotham" pitchFamily="2" charset="0"/>
                  <a:sym typeface="Arial"/>
                </a:rPr>
                <a:t>Port Captain / HSE </a:t>
              </a:r>
              <a:r>
                <a:rPr lang="en-US" sz="1467" kern="0" dirty="0" err="1">
                  <a:solidFill>
                    <a:srgbClr val="FFFFFF"/>
                  </a:solidFill>
                  <a:latin typeface="Gotham" pitchFamily="2" charset="0"/>
                  <a:cs typeface="Gotham" pitchFamily="2" charset="0"/>
                  <a:sym typeface="Arial"/>
                </a:rPr>
                <a:t>Mgr</a:t>
              </a:r>
              <a:r>
                <a:rPr lang="en-US" sz="1467" kern="0" dirty="0">
                  <a:solidFill>
                    <a:srgbClr val="FFFFFF"/>
                  </a:solidFill>
                  <a:latin typeface="Gotham" pitchFamily="2" charset="0"/>
                  <a:cs typeface="Gotham" pitchFamily="2" charset="0"/>
                  <a:sym typeface="Arial"/>
                </a:rPr>
                <a:t> (VN)</a:t>
              </a:r>
              <a:endParaRPr lang="en-US" sz="1467" kern="0" dirty="0">
                <a:solidFill>
                  <a:srgbClr val="000000"/>
                </a:solidFill>
                <a:latin typeface="Gotham" pitchFamily="2" charset="0"/>
                <a:cs typeface="Gotham" pitchFamily="2" charset="0"/>
                <a:sym typeface="Arial"/>
              </a:endParaRPr>
            </a:p>
          </p:txBody>
        </p:sp>
        <p:sp>
          <p:nvSpPr>
            <p:cNvPr id="16" name="Rectangle 15">
              <a:extLst>
                <a:ext uri="{FF2B5EF4-FFF2-40B4-BE49-F238E27FC236}">
                  <a16:creationId xmlns:a16="http://schemas.microsoft.com/office/drawing/2014/main" id="{7607B740-65FC-E115-AC14-C71A953EA74E}"/>
                </a:ext>
              </a:extLst>
            </p:cNvPr>
            <p:cNvSpPr/>
            <p:nvPr/>
          </p:nvSpPr>
          <p:spPr>
            <a:xfrm>
              <a:off x="1769330" y="4362787"/>
              <a:ext cx="1979741" cy="376652"/>
            </a:xfrm>
            <a:prstGeom prst="rect">
              <a:avLst/>
            </a:prstGeom>
          </p:spPr>
          <p:txBody>
            <a:bodyPr wrap="square">
              <a:spAutoFit/>
            </a:bodyPr>
            <a:lstStyle/>
            <a:p>
              <a:pPr algn="r" defTabSz="1219170">
                <a:buClr>
                  <a:srgbClr val="000000"/>
                </a:buClr>
                <a:defRPr/>
              </a:pPr>
              <a:r>
                <a:rPr lang="fr-FR" sz="933" kern="0" dirty="0">
                  <a:solidFill>
                    <a:srgbClr val="FFFFFF"/>
                  </a:solidFill>
                  <a:latin typeface="Gotham" pitchFamily="2" charset="0"/>
                  <a:cs typeface="Gotham" pitchFamily="2" charset="0"/>
                  <a:sym typeface="Arial"/>
                </a:rPr>
                <a:t>+84 68 801 0168</a:t>
              </a:r>
            </a:p>
            <a:p>
              <a:pPr algn="r" defTabSz="1219170">
                <a:buClr>
                  <a:srgbClr val="000000"/>
                </a:buClr>
                <a:defRPr/>
              </a:pPr>
              <a:r>
                <a:rPr lang="fr-FR" sz="933" kern="0" dirty="0" err="1">
                  <a:solidFill>
                    <a:srgbClr val="FFFFFF"/>
                  </a:solidFill>
                  <a:latin typeface="Gotham" pitchFamily="2" charset="0"/>
                  <a:cs typeface="Gotham" pitchFamily="2" charset="0"/>
                  <a:sym typeface="Arial"/>
                </a:rPr>
                <a:t>trung.le@fls-group.com</a:t>
              </a:r>
              <a:endParaRPr lang="fr-FR" sz="933" kern="0" dirty="0">
                <a:solidFill>
                  <a:srgbClr val="FFFFFF"/>
                </a:solidFill>
                <a:latin typeface="Gotham" pitchFamily="2" charset="0"/>
                <a:cs typeface="Gotham" pitchFamily="2" charset="0"/>
                <a:sym typeface="Arial"/>
              </a:endParaRPr>
            </a:p>
          </p:txBody>
        </p:sp>
        <p:sp>
          <p:nvSpPr>
            <p:cNvPr id="17" name="Rectangle 16">
              <a:extLst>
                <a:ext uri="{FF2B5EF4-FFF2-40B4-BE49-F238E27FC236}">
                  <a16:creationId xmlns:a16="http://schemas.microsoft.com/office/drawing/2014/main" id="{B89C24C9-91BE-B553-DC16-40C02CFEB688}"/>
                </a:ext>
              </a:extLst>
            </p:cNvPr>
            <p:cNvSpPr/>
            <p:nvPr/>
          </p:nvSpPr>
          <p:spPr>
            <a:xfrm>
              <a:off x="446850" y="2712827"/>
              <a:ext cx="3302221" cy="1516663"/>
            </a:xfrm>
            <a:prstGeom prst="rect">
              <a:avLst/>
            </a:prstGeom>
          </p:spPr>
          <p:txBody>
            <a:bodyPr wrap="square">
              <a:spAutoFit/>
            </a:bodyPr>
            <a:lstStyle/>
            <a:p>
              <a:pPr algn="just" defTabSz="1219170">
                <a:buClr>
                  <a:srgbClr val="000000"/>
                </a:buClr>
                <a:defRPr/>
              </a:pPr>
              <a:r>
                <a:rPr lang="en-US" sz="933" kern="0" dirty="0">
                  <a:solidFill>
                    <a:srgbClr val="FFFFFF"/>
                  </a:solidFill>
                  <a:latin typeface="Gotham" pitchFamily="2" charset="0"/>
                  <a:cs typeface="Gotham" pitchFamily="2" charset="0"/>
                  <a:sym typeface="Arial"/>
                </a:rPr>
                <a:t>Trung has been in the shipping industry since 2006. Starting as a deck cadet he worked his way up the ladder to become a captain in 2013. As a seaman traveling the world on all sorts of vessels such as chemical tankers and general cargo ships he gained priceless knowledge. Being the man on the ground supervising all our port operations </a:t>
              </a:r>
              <a:r>
                <a:rPr lang="en-US" sz="933" kern="0" dirty="0" err="1">
                  <a:solidFill>
                    <a:srgbClr val="FFFFFF"/>
                  </a:solidFill>
                  <a:latin typeface="Gotham" pitchFamily="2" charset="0"/>
                  <a:cs typeface="Gotham" pitchFamily="2" charset="0"/>
                  <a:sym typeface="Arial"/>
                </a:rPr>
                <a:t>Trung</a:t>
              </a:r>
              <a:r>
                <a:rPr lang="en-US" sz="933" kern="0" dirty="0">
                  <a:solidFill>
                    <a:srgbClr val="FFFFFF"/>
                  </a:solidFill>
                  <a:latin typeface="Gotham" pitchFamily="2" charset="0"/>
                  <a:cs typeface="Gotham" pitchFamily="2" charset="0"/>
                  <a:sym typeface="Arial"/>
                </a:rPr>
                <a:t> will take outmost care of your valuable cargo. Self-explanatory the motto is always “safety first”. </a:t>
              </a:r>
              <a:r>
                <a:rPr lang="en-US" sz="933" kern="0" dirty="0" err="1">
                  <a:solidFill>
                    <a:srgbClr val="FFFFFF"/>
                  </a:solidFill>
                  <a:latin typeface="Gotham" pitchFamily="2" charset="0"/>
                  <a:cs typeface="Gotham" pitchFamily="2" charset="0"/>
                  <a:sym typeface="Arial"/>
                </a:rPr>
                <a:t>Trung</a:t>
              </a:r>
              <a:r>
                <a:rPr lang="en-US" sz="933" kern="0" dirty="0">
                  <a:solidFill>
                    <a:srgbClr val="FFFFFF"/>
                  </a:solidFill>
                  <a:latin typeface="Gotham" pitchFamily="2" charset="0"/>
                  <a:cs typeface="Gotham" pitchFamily="2" charset="0"/>
                  <a:sym typeface="Arial"/>
                </a:rPr>
                <a:t> is a Certified  Marine Warranty Surveyor and has a perfect </a:t>
              </a:r>
              <a:r>
                <a:rPr lang="en-US" sz="933" kern="0" dirty="0" err="1">
                  <a:solidFill>
                    <a:srgbClr val="FFFFFF"/>
                  </a:solidFill>
                  <a:latin typeface="Gotham" pitchFamily="2" charset="0"/>
                  <a:cs typeface="Gotham" pitchFamily="2" charset="0"/>
                  <a:sym typeface="Arial"/>
                </a:rPr>
                <a:t>referenceas</a:t>
              </a:r>
              <a:r>
                <a:rPr lang="en-US" sz="933" kern="0" dirty="0">
                  <a:solidFill>
                    <a:srgbClr val="FFFFFF"/>
                  </a:solidFill>
                  <a:latin typeface="Gotham" pitchFamily="2" charset="0"/>
                  <a:cs typeface="Gotham" pitchFamily="2" charset="0"/>
                  <a:sym typeface="Arial"/>
                </a:rPr>
                <a:t> a HSE and Quality Manager.</a:t>
              </a:r>
            </a:p>
            <a:p>
              <a:pPr algn="just" defTabSz="1219170">
                <a:buClr>
                  <a:srgbClr val="000000"/>
                </a:buClr>
                <a:defRPr/>
              </a:pPr>
              <a:endParaRPr lang="en-US" sz="933" kern="0" dirty="0">
                <a:solidFill>
                  <a:srgbClr val="FFFFFF"/>
                </a:solidFill>
                <a:latin typeface="Gotham" pitchFamily="2" charset="0"/>
                <a:cs typeface="Gotham" pitchFamily="2" charset="0"/>
                <a:sym typeface="Arial"/>
              </a:endParaRPr>
            </a:p>
          </p:txBody>
        </p:sp>
      </p:grpSp>
      <p:grpSp>
        <p:nvGrpSpPr>
          <p:cNvPr id="3" name="Group 2">
            <a:extLst>
              <a:ext uri="{FF2B5EF4-FFF2-40B4-BE49-F238E27FC236}">
                <a16:creationId xmlns:a16="http://schemas.microsoft.com/office/drawing/2014/main" id="{B8609717-A8D8-E22C-3804-F3DA920ECDAE}"/>
              </a:ext>
            </a:extLst>
          </p:cNvPr>
          <p:cNvGrpSpPr/>
          <p:nvPr/>
        </p:nvGrpSpPr>
        <p:grpSpPr>
          <a:xfrm>
            <a:off x="6081837" y="1251118"/>
            <a:ext cx="6225423" cy="4402404"/>
            <a:chOff x="5928192" y="894935"/>
            <a:chExt cx="6334376" cy="4369792"/>
          </a:xfrm>
        </p:grpSpPr>
        <p:pic>
          <p:nvPicPr>
            <p:cNvPr id="6" name="Picture 5">
              <a:extLst>
                <a:ext uri="{FF2B5EF4-FFF2-40B4-BE49-F238E27FC236}">
                  <a16:creationId xmlns:a16="http://schemas.microsoft.com/office/drawing/2014/main" id="{31067803-B816-7B27-0624-65D1F7DBAE4B}"/>
                </a:ext>
              </a:extLst>
            </p:cNvPr>
            <p:cNvPicPr>
              <a:picLocks noChangeAspect="1"/>
            </p:cNvPicPr>
            <p:nvPr/>
          </p:nvPicPr>
          <p:blipFill>
            <a:blip r:embed="rId3"/>
            <a:stretch>
              <a:fillRect/>
            </a:stretch>
          </p:blipFill>
          <p:spPr>
            <a:xfrm>
              <a:off x="5928192" y="894935"/>
              <a:ext cx="6125263" cy="4369792"/>
            </a:xfrm>
            <a:prstGeom prst="rect">
              <a:avLst/>
            </a:prstGeom>
          </p:spPr>
        </p:pic>
        <p:sp>
          <p:nvSpPr>
            <p:cNvPr id="7" name="TextBox 6">
              <a:extLst>
                <a:ext uri="{FF2B5EF4-FFF2-40B4-BE49-F238E27FC236}">
                  <a16:creationId xmlns:a16="http://schemas.microsoft.com/office/drawing/2014/main" id="{8131F554-77E5-67E7-7EEB-D416E054727E}"/>
                </a:ext>
              </a:extLst>
            </p:cNvPr>
            <p:cNvSpPr txBox="1"/>
            <p:nvPr/>
          </p:nvSpPr>
          <p:spPr>
            <a:xfrm>
              <a:off x="6302369" y="2164134"/>
              <a:ext cx="3368697" cy="539838"/>
            </a:xfrm>
            <a:prstGeom prst="rect">
              <a:avLst/>
            </a:prstGeom>
            <a:noFill/>
          </p:spPr>
          <p:txBody>
            <a:bodyPr wrap="square" rtlCol="0">
              <a:spAutoFit/>
            </a:bodyPr>
            <a:lstStyle/>
            <a:p>
              <a:pPr algn="r" defTabSz="1219170">
                <a:buClr>
                  <a:srgbClr val="000000"/>
                </a:buClr>
                <a:defRPr/>
              </a:pPr>
              <a:r>
                <a:rPr lang="en-US" sz="1467" b="1" kern="0" dirty="0">
                  <a:solidFill>
                    <a:srgbClr val="41B866"/>
                  </a:solidFill>
                  <a:latin typeface="Conthrax Bold" panose="020B0807020201080204" pitchFamily="34" charset="0"/>
                  <a:cs typeface="Gotham" pitchFamily="2" charset="0"/>
                  <a:sym typeface="Arial"/>
                </a:rPr>
                <a:t>Nguyen </a:t>
              </a:r>
              <a:r>
                <a:rPr lang="en-US" sz="1467" b="1" kern="0" dirty="0" err="1">
                  <a:solidFill>
                    <a:srgbClr val="41B866"/>
                  </a:solidFill>
                  <a:latin typeface="Conthrax Bold" panose="020B0807020201080204" pitchFamily="34" charset="0"/>
                  <a:cs typeface="Gotham" pitchFamily="2" charset="0"/>
                  <a:sym typeface="Arial"/>
                </a:rPr>
                <a:t>Manh</a:t>
              </a:r>
              <a:r>
                <a:rPr lang="en-US" sz="1467" b="1" kern="0" dirty="0">
                  <a:solidFill>
                    <a:srgbClr val="41B866"/>
                  </a:solidFill>
                  <a:latin typeface="Conthrax Bold" panose="020B0807020201080204" pitchFamily="34" charset="0"/>
                  <a:cs typeface="Gotham" pitchFamily="2" charset="0"/>
                  <a:sym typeface="Arial"/>
                </a:rPr>
                <a:t> Hung</a:t>
              </a:r>
            </a:p>
            <a:p>
              <a:pPr algn="r" defTabSz="1219170">
                <a:buClr>
                  <a:srgbClr val="000000"/>
                </a:buClr>
                <a:defRPr/>
              </a:pPr>
              <a:r>
                <a:rPr lang="en-US" sz="1467" kern="0" dirty="0">
                  <a:solidFill>
                    <a:srgbClr val="FFFFFF"/>
                  </a:solidFill>
                  <a:latin typeface="Gotham" pitchFamily="2" charset="0"/>
                  <a:cs typeface="Gotham" pitchFamily="2" charset="0"/>
                  <a:sym typeface="Arial"/>
                </a:rPr>
                <a:t>Project Engineer (VN)</a:t>
              </a:r>
              <a:endParaRPr lang="en-US" sz="1467" kern="0" dirty="0">
                <a:solidFill>
                  <a:srgbClr val="000000"/>
                </a:solidFill>
                <a:latin typeface="Gotham" pitchFamily="2" charset="0"/>
                <a:cs typeface="Gotham" pitchFamily="2" charset="0"/>
                <a:sym typeface="Arial"/>
              </a:endParaRPr>
            </a:p>
          </p:txBody>
        </p:sp>
        <p:sp>
          <p:nvSpPr>
            <p:cNvPr id="8" name="Rectangle 7">
              <a:extLst>
                <a:ext uri="{FF2B5EF4-FFF2-40B4-BE49-F238E27FC236}">
                  <a16:creationId xmlns:a16="http://schemas.microsoft.com/office/drawing/2014/main" id="{DAF9209A-0D47-BA12-AFDA-D273E43004D6}"/>
                </a:ext>
              </a:extLst>
            </p:cNvPr>
            <p:cNvSpPr/>
            <p:nvPr/>
          </p:nvSpPr>
          <p:spPr>
            <a:xfrm>
              <a:off x="6302369" y="2625799"/>
              <a:ext cx="3368697" cy="1374163"/>
            </a:xfrm>
            <a:prstGeom prst="rect">
              <a:avLst/>
            </a:prstGeom>
          </p:spPr>
          <p:txBody>
            <a:bodyPr wrap="square">
              <a:spAutoFit/>
            </a:bodyPr>
            <a:lstStyle/>
            <a:p>
              <a:pPr algn="just" defTabSz="1219170">
                <a:buClr>
                  <a:srgbClr val="000000"/>
                </a:buClr>
                <a:defRPr/>
              </a:pPr>
              <a:r>
                <a:rPr lang="en-US" sz="933" kern="0" dirty="0">
                  <a:solidFill>
                    <a:srgbClr val="FFFFFF"/>
                  </a:solidFill>
                  <a:latin typeface="Gotham" pitchFamily="2" charset="0"/>
                  <a:cs typeface="Gotham" pitchFamily="2" charset="0"/>
                  <a:sym typeface="Arial"/>
                </a:rPr>
                <a:t>Hung has a vast experience in the Shipbuilding and </a:t>
              </a:r>
              <a:r>
                <a:rPr lang="en-US" sz="933" kern="0" dirty="0" err="1">
                  <a:solidFill>
                    <a:srgbClr val="FFFFFF"/>
                  </a:solidFill>
                  <a:latin typeface="Gotham" pitchFamily="2" charset="0"/>
                  <a:cs typeface="Gotham" pitchFamily="2" charset="0"/>
                  <a:sym typeface="Arial"/>
                </a:rPr>
                <a:t>Oil&amp;Gas</a:t>
              </a:r>
              <a:r>
                <a:rPr lang="en-US" sz="933" kern="0" dirty="0">
                  <a:solidFill>
                    <a:srgbClr val="FFFFFF"/>
                  </a:solidFill>
                  <a:latin typeface="Gotham" pitchFamily="2" charset="0"/>
                  <a:cs typeface="Gotham" pitchFamily="2" charset="0"/>
                  <a:sym typeface="Arial"/>
                </a:rPr>
                <a:t> Industry. For 11 years he has been the Senior Commercial Executive of an international shipyard. Prior to that he worked as a Deputy Technical Manager in the Engineering Department of   a Vietnam based Offshore Company. He was part of the QC and Production department and carried out project required documents, prepared tenders and commercial proposals and also overviewed the execution of the  jobs. Hung speaks Vietnamese and English fluently.</a:t>
              </a:r>
            </a:p>
          </p:txBody>
        </p:sp>
        <p:pic>
          <p:nvPicPr>
            <p:cNvPr id="9" name="Picture 8">
              <a:extLst>
                <a:ext uri="{FF2B5EF4-FFF2-40B4-BE49-F238E27FC236}">
                  <a16:creationId xmlns:a16="http://schemas.microsoft.com/office/drawing/2014/main" id="{ABAA5538-2700-4DD4-3D30-AA47FBCF811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836862" y="1328522"/>
              <a:ext cx="3425706" cy="3510000"/>
            </a:xfrm>
            <a:prstGeom prst="rect">
              <a:avLst/>
            </a:prstGeom>
          </p:spPr>
        </p:pic>
        <p:sp>
          <p:nvSpPr>
            <p:cNvPr id="10" name="Rectangle 9">
              <a:extLst>
                <a:ext uri="{FF2B5EF4-FFF2-40B4-BE49-F238E27FC236}">
                  <a16:creationId xmlns:a16="http://schemas.microsoft.com/office/drawing/2014/main" id="{379DF01B-A21A-8312-DA18-633582183870}"/>
                </a:ext>
              </a:extLst>
            </p:cNvPr>
            <p:cNvSpPr/>
            <p:nvPr/>
          </p:nvSpPr>
          <p:spPr>
            <a:xfrm>
              <a:off x="7385611" y="4326265"/>
              <a:ext cx="2285456" cy="376652"/>
            </a:xfrm>
            <a:prstGeom prst="rect">
              <a:avLst/>
            </a:prstGeom>
          </p:spPr>
          <p:txBody>
            <a:bodyPr wrap="square">
              <a:spAutoFit/>
            </a:bodyPr>
            <a:lstStyle/>
            <a:p>
              <a:pPr algn="r" defTabSz="1219170">
                <a:buClr>
                  <a:srgbClr val="000000"/>
                </a:buClr>
                <a:defRPr/>
              </a:pPr>
              <a:r>
                <a:rPr lang="fr-FR" sz="933" kern="0" dirty="0">
                  <a:solidFill>
                    <a:srgbClr val="FFFFFF"/>
                  </a:solidFill>
                  <a:latin typeface="Gotham" pitchFamily="2" charset="0"/>
                  <a:cs typeface="Gotham" pitchFamily="2" charset="0"/>
                  <a:sym typeface="Arial"/>
                </a:rPr>
                <a:t>+84 918 260 540</a:t>
              </a:r>
            </a:p>
            <a:p>
              <a:pPr algn="r" defTabSz="1219170">
                <a:buClr>
                  <a:srgbClr val="000000"/>
                </a:buClr>
                <a:defRPr/>
              </a:pPr>
              <a:r>
                <a:rPr lang="fr-FR" sz="933" kern="0" dirty="0" err="1">
                  <a:solidFill>
                    <a:srgbClr val="FFFFFF"/>
                  </a:solidFill>
                  <a:latin typeface="Gotham" pitchFamily="2" charset="0"/>
                  <a:cs typeface="Gotham" pitchFamily="2" charset="0"/>
                  <a:sym typeface="Arial"/>
                </a:rPr>
                <a:t>hung.nguyen@fls-group.com</a:t>
              </a:r>
              <a:endParaRPr lang="fr-FR" sz="933" kern="0" dirty="0">
                <a:solidFill>
                  <a:srgbClr val="FFFFFF"/>
                </a:solidFill>
                <a:latin typeface="Gotham" pitchFamily="2" charset="0"/>
                <a:cs typeface="Gotham" pitchFamily="2" charset="0"/>
                <a:sym typeface="Arial"/>
              </a:endParaRPr>
            </a:p>
          </p:txBody>
        </p:sp>
      </p:grpSp>
      <p:sp>
        <p:nvSpPr>
          <p:cNvPr id="28" name="Google Shape;395;p44">
            <a:extLst>
              <a:ext uri="{FF2B5EF4-FFF2-40B4-BE49-F238E27FC236}">
                <a16:creationId xmlns:a16="http://schemas.microsoft.com/office/drawing/2014/main" id="{EBF769AF-C1F0-7025-84DF-B0B8E5A5658E}"/>
              </a:ext>
            </a:extLst>
          </p:cNvPr>
          <p:cNvSpPr txBox="1">
            <a:spLocks/>
          </p:cNvSpPr>
          <p:nvPr/>
        </p:nvSpPr>
        <p:spPr>
          <a:xfrm>
            <a:off x="2024649" y="643741"/>
            <a:ext cx="9077739" cy="656412"/>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Gotham" pitchFamily="50" charset="0"/>
                <a:cs typeface="Gotham" pitchFamily="50"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67" dirty="0">
                <a:solidFill>
                  <a:srgbClr val="00B050"/>
                </a:solidFill>
                <a:latin typeface="CONTHRAX HEAVY" panose="020B0907020201080204" pitchFamily="34" charset="0"/>
                <a:ea typeface="Montserrat"/>
                <a:cs typeface="Montserrat"/>
                <a:sym typeface="Montserrat"/>
              </a:rPr>
              <a:t>INTRODUCTION OF FLS VIETNAM</a:t>
            </a:r>
          </a:p>
        </p:txBody>
      </p:sp>
      <p:sp>
        <p:nvSpPr>
          <p:cNvPr id="2" name="Slide Number Placeholder 1">
            <a:extLst>
              <a:ext uri="{FF2B5EF4-FFF2-40B4-BE49-F238E27FC236}">
                <a16:creationId xmlns:a16="http://schemas.microsoft.com/office/drawing/2014/main" id="{45A5BB8F-719E-BB73-8E23-A8604455CF8A}"/>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882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2"/>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904" name="Google Shape;904;p12"/>
          <p:cNvSpPr txBox="1"/>
          <p:nvPr/>
        </p:nvSpPr>
        <p:spPr>
          <a:xfrm>
            <a:off x="495300" y="72079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1500 TON BULK SHIPLOADER</a:t>
            </a:r>
            <a:endParaRPr dirty="0">
              <a:latin typeface="Gotham Medium" pitchFamily="50" charset="0"/>
              <a:cs typeface="Gotham Medium" pitchFamily="50" charset="0"/>
            </a:endParaRPr>
          </a:p>
        </p:txBody>
      </p:sp>
      <p:pic>
        <p:nvPicPr>
          <p:cNvPr id="905" name="Google Shape;905;p12" descr="A large ship in the background&#10;&#10;Description automatically generated"/>
          <p:cNvPicPr preferRelativeResize="0"/>
          <p:nvPr/>
        </p:nvPicPr>
        <p:blipFill rotWithShape="1">
          <a:blip r:embed="rId3">
            <a:alphaModFix/>
          </a:blip>
          <a:srcRect/>
          <a:stretch/>
        </p:blipFill>
        <p:spPr>
          <a:xfrm>
            <a:off x="1592168" y="3981771"/>
            <a:ext cx="4029441" cy="2312151"/>
          </a:xfrm>
          <a:prstGeom prst="rect">
            <a:avLst/>
          </a:prstGeom>
          <a:noFill/>
          <a:ln>
            <a:noFill/>
          </a:ln>
        </p:spPr>
      </p:pic>
      <p:sp>
        <p:nvSpPr>
          <p:cNvPr id="906" name="Google Shape;906;p12"/>
          <p:cNvSpPr txBox="1"/>
          <p:nvPr/>
        </p:nvSpPr>
        <p:spPr>
          <a:xfrm>
            <a:off x="495300" y="1086555"/>
            <a:ext cx="5600700"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Arial"/>
                <a:ea typeface="Arial"/>
                <a:cs typeface="Arial"/>
                <a:sym typeface="Arial"/>
              </a:rPr>
              <a:t>Dimensions:</a:t>
            </a:r>
            <a:r>
              <a:rPr lang="en-US" sz="1200" dirty="0">
                <a:solidFill>
                  <a:srgbClr val="1D1D1B"/>
                </a:solidFill>
                <a:latin typeface="Arial"/>
                <a:ea typeface="Arial"/>
                <a:cs typeface="Arial"/>
                <a:sym typeface="Arial"/>
              </a:rPr>
              <a:t>  </a:t>
            </a:r>
            <a:r>
              <a:rPr lang="en-US" sz="1200" b="0" i="0" u="none" strike="noStrike" cap="none" dirty="0">
                <a:solidFill>
                  <a:srgbClr val="1D1D1B"/>
                </a:solidFill>
                <a:latin typeface="Arial"/>
                <a:ea typeface="Arial"/>
                <a:cs typeface="Arial"/>
                <a:sym typeface="Arial"/>
              </a:rPr>
              <a:t>135 x 25 x 43 m – 1,500 </a:t>
            </a:r>
            <a:r>
              <a:rPr lang="en-US" sz="1200" dirty="0">
                <a:solidFill>
                  <a:srgbClr val="1D1D1B"/>
                </a:solidFill>
                <a:latin typeface="Arial"/>
                <a:ea typeface="Arial"/>
                <a:cs typeface="Arial"/>
                <a:sym typeface="Arial"/>
              </a:rPr>
              <a:t>MT</a:t>
            </a:r>
            <a:endParaRPr sz="1200" b="0" i="0" u="none" strike="noStrike" cap="none" dirty="0">
              <a:solidFill>
                <a:srgbClr val="1D1D1B"/>
              </a:solidFill>
              <a:latin typeface="Arial"/>
              <a:ea typeface="Arial"/>
              <a:cs typeface="Arial"/>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a:t>
            </a:r>
            <a:r>
              <a:rPr lang="en-US" sz="1200" b="1" dirty="0">
                <a:solidFill>
                  <a:srgbClr val="5B9BD5"/>
                </a:solidFill>
                <a:latin typeface="GOTHAM-BOOK" pitchFamily="50" charset="0"/>
                <a:ea typeface="Arial"/>
                <a:cs typeface="GOTHAM-BOOK" pitchFamily="50" charset="0"/>
                <a:sym typeface="Arial"/>
              </a:rPr>
              <a:t> </a:t>
            </a:r>
            <a:r>
              <a:rPr lang="en-US" sz="1200" b="0" i="0" u="none" strike="noStrike" cap="none" dirty="0">
                <a:solidFill>
                  <a:srgbClr val="1D1D1B"/>
                </a:solidFill>
                <a:latin typeface="GOTHAM-BOOK" pitchFamily="50" charset="0"/>
                <a:ea typeface="Arial"/>
                <a:cs typeface="GOTHAM-BOOK" pitchFamily="50" charset="0"/>
                <a:sym typeface="Arial"/>
              </a:rPr>
              <a:t>Radial Quadrant </a:t>
            </a:r>
            <a:r>
              <a:rPr lang="en-US" sz="1200" b="0" i="0" u="none" strike="noStrike" cap="none" dirty="0" err="1">
                <a:solidFill>
                  <a:srgbClr val="1D1D1B"/>
                </a:solidFill>
                <a:latin typeface="GOTHAM-BOOK" pitchFamily="50" charset="0"/>
                <a:ea typeface="Arial"/>
                <a:cs typeface="GOTHAM-BOOK" pitchFamily="50" charset="0"/>
                <a:sym typeface="Arial"/>
              </a:rPr>
              <a:t>Shiploader</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Phu My, Vietnam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b="0" i="0" u="none" strike="noStrike" cap="none" dirty="0">
                <a:solidFill>
                  <a:srgbClr val="1D1D1B"/>
                </a:solidFill>
                <a:latin typeface="GOTHAM-BOOK" pitchFamily="50" charset="0"/>
                <a:ea typeface="Arial"/>
                <a:cs typeface="GOTHAM-BOOK" pitchFamily="50" charset="0"/>
                <a:sym typeface="Arial"/>
              </a:rPr>
              <a:t>Vancouver, Canada</a:t>
            </a:r>
            <a:endParaRPr dirty="0">
              <a:latin typeface="GOTHAM-BOOK" pitchFamily="50" charset="0"/>
              <a:cs typeface="GOTHAM-BOOK" pitchFamily="50" charset="0"/>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Ground preparation (foundation)</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Leveling of transport route</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Removal of light towers, fire </a:t>
            </a:r>
            <a:r>
              <a:rPr lang="en-US" sz="1200" b="0" i="0" u="none" strike="noStrike" cap="none" dirty="0" err="1">
                <a:solidFill>
                  <a:srgbClr val="1D1D1B"/>
                </a:solidFill>
                <a:latin typeface="GOTHAM-BOOK" pitchFamily="50" charset="0"/>
                <a:ea typeface="Arial"/>
                <a:cs typeface="GOTHAM-BOOK" pitchFamily="50" charset="0"/>
                <a:sym typeface="Arial"/>
              </a:rPr>
              <a:t>rquipment</a:t>
            </a:r>
            <a:r>
              <a:rPr lang="en-US" sz="1200" b="0" i="0" u="none" strike="noStrike" cap="none" dirty="0">
                <a:solidFill>
                  <a:srgbClr val="1D1D1B"/>
                </a:solidFill>
                <a:latin typeface="GOTHAM-BOOK" pitchFamily="50" charset="0"/>
                <a:ea typeface="Arial"/>
                <a:cs typeface="GOTHAM-BOOK" pitchFamily="50" charset="0"/>
                <a:sym typeface="Arial"/>
              </a:rPr>
              <a:t>, concrete divider</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Shifting via 96 SPMT axles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Setup + movements were shaped to match the schedule of the vessel, construction team + port operator</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Supervision by multiple FLS professionals</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Calibri"/>
              <a:ea typeface="Calibri"/>
              <a:cs typeface="Calibri"/>
              <a:sym typeface="Calibri"/>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5FAA"/>
              </a:solidFill>
              <a:latin typeface="Calibri"/>
              <a:ea typeface="Calibri"/>
              <a:cs typeface="Calibri"/>
              <a:sym typeface="Calibri"/>
            </a:endParaRPr>
          </a:p>
        </p:txBody>
      </p:sp>
      <p:pic>
        <p:nvPicPr>
          <p:cNvPr id="907" name="Google Shape;907;p12" descr="A large ship in the background&#10;&#10;Description automatically generated"/>
          <p:cNvPicPr preferRelativeResize="0"/>
          <p:nvPr/>
        </p:nvPicPr>
        <p:blipFill rotWithShape="1">
          <a:blip r:embed="rId4">
            <a:alphaModFix/>
          </a:blip>
          <a:srcRect/>
          <a:stretch/>
        </p:blipFill>
        <p:spPr>
          <a:xfrm>
            <a:off x="8713120" y="808653"/>
            <a:ext cx="3420090" cy="2623330"/>
          </a:xfrm>
          <a:prstGeom prst="rect">
            <a:avLst/>
          </a:prstGeom>
          <a:noFill/>
          <a:ln>
            <a:noFill/>
          </a:ln>
        </p:spPr>
      </p:pic>
      <p:pic>
        <p:nvPicPr>
          <p:cNvPr id="908" name="Google Shape;908;p12"/>
          <p:cNvPicPr preferRelativeResize="0"/>
          <p:nvPr/>
        </p:nvPicPr>
        <p:blipFill rotWithShape="1">
          <a:blip r:embed="rId5">
            <a:alphaModFix/>
          </a:blip>
          <a:srcRect/>
          <a:stretch/>
        </p:blipFill>
        <p:spPr>
          <a:xfrm>
            <a:off x="5628906" y="3472258"/>
            <a:ext cx="6504304" cy="2821664"/>
          </a:xfrm>
          <a:prstGeom prst="rect">
            <a:avLst/>
          </a:prstGeom>
          <a:solidFill>
            <a:srgbClr val="FFFFFF"/>
          </a:solidFill>
          <a:ln w="9525" cap="flat" cmpd="sng">
            <a:solidFill>
              <a:srgbClr val="FFFFFF"/>
            </a:solidFill>
            <a:prstDash val="solid"/>
            <a:round/>
            <a:headEnd type="none" w="sm" len="sm"/>
            <a:tailEnd type="none" w="sm" len="sm"/>
          </a:ln>
        </p:spPr>
      </p:pic>
      <p:sp>
        <p:nvSpPr>
          <p:cNvPr id="4" name="Title 1">
            <a:extLst>
              <a:ext uri="{FF2B5EF4-FFF2-40B4-BE49-F238E27FC236}">
                <a16:creationId xmlns:a16="http://schemas.microsoft.com/office/drawing/2014/main" id="{DACE66E1-80AE-CCE1-FCF9-563AFABBCA54}"/>
              </a:ext>
            </a:extLst>
          </p:cNvPr>
          <p:cNvSpPr txBox="1"/>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a:defRPr/>
            </a:pPr>
            <a:r>
              <a:rPr lang="en-US" sz="3100" dirty="0">
                <a:solidFill>
                  <a:srgbClr val="005FAA"/>
                </a:solidFill>
                <a:latin typeface="Conthrax Heavy" panose="020B0907020201080204" pitchFamily="34" charset="0"/>
              </a:rPr>
              <a:t>REFERENCES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3"/>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916" name="Google Shape;916;p13"/>
          <p:cNvSpPr txBox="1"/>
          <p:nvPr/>
        </p:nvSpPr>
        <p:spPr>
          <a:xfrm>
            <a:off x="495300"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SEMI-SUBMERSIBLE PART 1</a:t>
            </a:r>
            <a:endParaRPr dirty="0">
              <a:latin typeface="Gotham Medium" pitchFamily="50" charset="0"/>
              <a:cs typeface="Gotham Medium" pitchFamily="50" charset="0"/>
            </a:endParaRPr>
          </a:p>
        </p:txBody>
      </p:sp>
      <p:sp>
        <p:nvSpPr>
          <p:cNvPr id="917" name="Google Shape;917;p13"/>
          <p:cNvSpPr txBox="1"/>
          <p:nvPr/>
        </p:nvSpPr>
        <p:spPr>
          <a:xfrm>
            <a:off x="517111" y="1245657"/>
            <a:ext cx="4919472" cy="51578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Dimensions:</a:t>
            </a:r>
            <a:r>
              <a:rPr lang="en-US" sz="1200" b="0" i="0" u="none" strike="noStrike" cap="none" dirty="0">
                <a:solidFill>
                  <a:srgbClr val="1D1D1B"/>
                </a:solidFill>
                <a:latin typeface="GOTHAM-BOOK" pitchFamily="50" charset="0"/>
                <a:ea typeface="Arial"/>
                <a:cs typeface="GOTHAM-BOOK" pitchFamily="50" charset="0"/>
                <a:sym typeface="Arial"/>
              </a:rPr>
              <a:t>	101.5 x 52.5 x 31 m – 7,000 MT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a:t>
            </a:r>
            <a:r>
              <a:rPr lang="en-US" sz="1200" b="0" i="0" u="none" strike="noStrike" cap="none" dirty="0">
                <a:solidFill>
                  <a:srgbClr val="1D1D1B"/>
                </a:solidFill>
                <a:latin typeface="GOTHAM-BOOK" pitchFamily="50" charset="0"/>
                <a:ea typeface="Arial"/>
                <a:cs typeface="GOTHAM-BOOK" pitchFamily="50" charset="0"/>
                <a:sym typeface="Arial"/>
              </a:rPr>
              <a:t>	Drydock</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Vung Tau, Vietnam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b="0" i="0" u="none" strike="noStrike" cap="none" dirty="0" err="1">
                <a:solidFill>
                  <a:srgbClr val="1D1D1B"/>
                </a:solidFill>
                <a:latin typeface="GOTHAM-BOOK" pitchFamily="50" charset="0"/>
                <a:ea typeface="Arial"/>
                <a:cs typeface="GOTHAM-BOOK" pitchFamily="50" charset="0"/>
                <a:sym typeface="Arial"/>
              </a:rPr>
              <a:t>Balamban</a:t>
            </a:r>
            <a:r>
              <a:rPr lang="en-US" sz="1200" b="0" i="0" u="none" strike="noStrike" cap="none" dirty="0">
                <a:solidFill>
                  <a:srgbClr val="1D1D1B"/>
                </a:solidFill>
                <a:latin typeface="GOTHAM-BOOK" pitchFamily="50" charset="0"/>
                <a:ea typeface="Arial"/>
                <a:cs typeface="GOTHAM-BOOK" pitchFamily="50" charset="0"/>
                <a:sym typeface="Arial"/>
              </a:rPr>
              <a:t>, Philippines </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Chartering semi-submersible vessel for two different cargo owners</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Initially the drydock was supposed to be dry-towed, but FLS managed to pair the Dock together with a </a:t>
            </a:r>
            <a:r>
              <a:rPr lang="en-US" sz="1200" b="0" i="0" u="none" strike="noStrike" cap="none" dirty="0" err="1">
                <a:solidFill>
                  <a:srgbClr val="1D1D1B"/>
                </a:solidFill>
                <a:latin typeface="GOTHAM-BOOK" pitchFamily="50" charset="0"/>
                <a:ea typeface="Arial"/>
                <a:cs typeface="GOTHAM-BOOK" pitchFamily="50" charset="0"/>
                <a:sym typeface="Arial"/>
              </a:rPr>
              <a:t>liftboat</a:t>
            </a:r>
            <a:r>
              <a:rPr lang="en-US" sz="1200" b="0" i="0" u="none" strike="noStrike" cap="none" dirty="0">
                <a:solidFill>
                  <a:srgbClr val="1D1D1B"/>
                </a:solidFill>
                <a:latin typeface="GOTHAM-BOOK" pitchFamily="50" charset="0"/>
                <a:ea typeface="Arial"/>
                <a:cs typeface="GOTHAM-BOOK" pitchFamily="50" charset="0"/>
                <a:sym typeface="Arial"/>
              </a:rPr>
              <a:t>. This way both owners benefited from each other.</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FLS coordinated towing from Ho Chi Minh City to anchorage outside of Vung Tau port.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Some of the most powerful tugs in Vietnam were required to position the dock overnight just in time for readiness of M/V XIANG YUN KOU</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The port authority issued strict operational </a:t>
            </a:r>
            <a:r>
              <a:rPr lang="en-US" sz="1200" b="0" i="0" u="none" strike="noStrike" cap="none" dirty="0" err="1">
                <a:solidFill>
                  <a:srgbClr val="1D1D1B"/>
                </a:solidFill>
                <a:latin typeface="GOTHAM-BOOK" pitchFamily="50" charset="0"/>
                <a:ea typeface="Arial"/>
                <a:cs typeface="GOTHAM-BOOK" pitchFamily="50" charset="0"/>
                <a:sym typeface="Arial"/>
              </a:rPr>
              <a:t>saftey</a:t>
            </a:r>
            <a:r>
              <a:rPr lang="en-US" sz="1200" b="0" i="0" u="none" strike="noStrike" cap="none" dirty="0">
                <a:solidFill>
                  <a:srgbClr val="1D1D1B"/>
                </a:solidFill>
                <a:latin typeface="GOTHAM-BOOK" pitchFamily="50" charset="0"/>
                <a:ea typeface="Arial"/>
                <a:cs typeface="GOTHAM-BOOK" pitchFamily="50" charset="0"/>
                <a:sym typeface="Arial"/>
              </a:rPr>
              <a:t> guidelines that have been fully satisfied.</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FLS was the communication tool between cargo and vessel owners, customs, port authority, tug operators, marine warranty surveyors and stevedores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Our port captains have been on scene for an entire week to accompany both assets from their origins until departure out of Vietnam waters</a:t>
            </a:r>
            <a:endParaRPr dirty="0">
              <a:latin typeface="GOTHAM-BOOK" pitchFamily="50" charset="0"/>
              <a:cs typeface="GOTHAM-BOOK" pitchFamily="50" charset="0"/>
            </a:endParaRPr>
          </a:p>
        </p:txBody>
      </p:sp>
      <p:pic>
        <p:nvPicPr>
          <p:cNvPr id="918" name="Google Shape;918;p13" descr="A picture containing text&#10;&#10;Description automatically generated"/>
          <p:cNvPicPr preferRelativeResize="0"/>
          <p:nvPr/>
        </p:nvPicPr>
        <p:blipFill rotWithShape="1">
          <a:blip r:embed="rId3">
            <a:alphaModFix/>
          </a:blip>
          <a:srcRect/>
          <a:stretch/>
        </p:blipFill>
        <p:spPr>
          <a:xfrm>
            <a:off x="6400800" y="1131995"/>
            <a:ext cx="5712605" cy="3425470"/>
          </a:xfrm>
          <a:prstGeom prst="rect">
            <a:avLst/>
          </a:prstGeom>
          <a:noFill/>
          <a:ln w="76200" cap="flat" cmpd="sng">
            <a:solidFill>
              <a:srgbClr val="FFFFFF"/>
            </a:solidFill>
            <a:prstDash val="solid"/>
            <a:round/>
            <a:headEnd type="none" w="sm" len="sm"/>
            <a:tailEnd type="none" w="sm" len="sm"/>
          </a:ln>
        </p:spPr>
      </p:pic>
      <p:pic>
        <p:nvPicPr>
          <p:cNvPr id="919" name="Google Shape;919;p13" descr="A picture containing water, boat&#10;&#10;Description automatically generated"/>
          <p:cNvPicPr preferRelativeResize="0"/>
          <p:nvPr/>
        </p:nvPicPr>
        <p:blipFill rotWithShape="1">
          <a:blip r:embed="rId4">
            <a:alphaModFix/>
          </a:blip>
          <a:srcRect/>
          <a:stretch/>
        </p:blipFill>
        <p:spPr>
          <a:xfrm>
            <a:off x="5926710" y="4203147"/>
            <a:ext cx="4854066" cy="2507720"/>
          </a:xfrm>
          <a:prstGeom prst="rect">
            <a:avLst/>
          </a:prstGeom>
          <a:noFill/>
          <a:ln w="76200" cap="flat" cmpd="sng">
            <a:solidFill>
              <a:srgbClr val="FFFFFF"/>
            </a:solidFill>
            <a:prstDash val="solid"/>
            <a:round/>
            <a:headEnd type="none" w="sm" len="sm"/>
            <a:tailEnd type="none" w="sm" len="sm"/>
          </a:ln>
        </p:spPr>
      </p:pic>
      <p:sp>
        <p:nvSpPr>
          <p:cNvPr id="4" name="Title 1">
            <a:extLst>
              <a:ext uri="{FF2B5EF4-FFF2-40B4-BE49-F238E27FC236}">
                <a16:creationId xmlns:a16="http://schemas.microsoft.com/office/drawing/2014/main" id="{325B3FDD-BB18-1AF3-4C95-2885BB7CEF1A}"/>
              </a:ext>
            </a:extLst>
          </p:cNvPr>
          <p:cNvSpPr txBox="1"/>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a:defRPr/>
            </a:pPr>
            <a:r>
              <a:rPr lang="en-US" sz="3100" dirty="0">
                <a:solidFill>
                  <a:srgbClr val="005FAA"/>
                </a:solidFill>
                <a:latin typeface="Conthrax Heavy" panose="020B0907020201080204" pitchFamily="34" charset="0"/>
              </a:rPr>
              <a:t>REFERENCES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4"/>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927" name="Google Shape;927;p14"/>
          <p:cNvSpPr txBox="1"/>
          <p:nvPr/>
        </p:nvSpPr>
        <p:spPr>
          <a:xfrm>
            <a:off x="517634" y="775789"/>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NISUTLIN YUKON BRIDGE PROJECT  </a:t>
            </a:r>
            <a:endParaRPr dirty="0">
              <a:solidFill>
                <a:srgbClr val="00B050"/>
              </a:solidFill>
              <a:latin typeface="Gotham Medium" pitchFamily="50" charset="0"/>
              <a:cs typeface="Gotham Medium" pitchFamily="50" charset="0"/>
            </a:endParaRPr>
          </a:p>
        </p:txBody>
      </p:sp>
      <p:sp>
        <p:nvSpPr>
          <p:cNvPr id="928" name="Google Shape;928;p14"/>
          <p:cNvSpPr txBox="1"/>
          <p:nvPr/>
        </p:nvSpPr>
        <p:spPr>
          <a:xfrm>
            <a:off x="609599" y="1324432"/>
            <a:ext cx="4993759"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Project Name:</a:t>
            </a:r>
            <a:r>
              <a:rPr lang="en-US" sz="1200" b="0" i="0" u="none" strike="noStrike" cap="none" dirty="0">
                <a:solidFill>
                  <a:srgbClr val="000000"/>
                </a:solidFill>
                <a:latin typeface="GOTHAM-BOOK" pitchFamily="50" charset="0"/>
                <a:ea typeface="Arial"/>
                <a:cs typeface="GOTHAM-BOOK" pitchFamily="50" charset="0"/>
                <a:sym typeface="Arial"/>
              </a:rPr>
              <a:t>	</a:t>
            </a:r>
            <a:r>
              <a:rPr lang="en-US" sz="1200" b="0" i="0" u="none" strike="noStrike" cap="none" dirty="0" err="1">
                <a:solidFill>
                  <a:srgbClr val="000000"/>
                </a:solidFill>
                <a:latin typeface="GOTHAM-BOOK" pitchFamily="50" charset="0"/>
                <a:ea typeface="Arial"/>
                <a:cs typeface="GOTHAM-BOOK" pitchFamily="50" charset="0"/>
                <a:sym typeface="Arial"/>
              </a:rPr>
              <a:t>Nisutlin</a:t>
            </a:r>
            <a:r>
              <a:rPr lang="en-US" sz="1200" b="0" i="0" u="none" strike="noStrike" cap="none" dirty="0">
                <a:solidFill>
                  <a:srgbClr val="000000"/>
                </a:solidFill>
                <a:latin typeface="GOTHAM-BOOK" pitchFamily="50" charset="0"/>
                <a:ea typeface="Arial"/>
                <a:cs typeface="GOTHAM-BOOK" pitchFamily="50" charset="0"/>
                <a:sym typeface="Arial"/>
              </a:rPr>
              <a:t> Yukon Bridge </a:t>
            </a:r>
            <a:r>
              <a:rPr lang="en-US" sz="1200" dirty="0">
                <a:solidFill>
                  <a:srgbClr val="000000"/>
                </a:solidFill>
                <a:latin typeface="GOTHAM-BOOK" pitchFamily="50" charset="0"/>
                <a:ea typeface="Arial"/>
                <a:cs typeface="GOTHAM-BOOK" pitchFamily="50" charset="0"/>
                <a:sym typeface="Arial"/>
              </a:rPr>
              <a:t>Project, </a:t>
            </a:r>
            <a:r>
              <a:rPr lang="en-US" sz="1200" b="0" i="0" u="none" strike="noStrike" cap="none" dirty="0">
                <a:solidFill>
                  <a:srgbClr val="000000"/>
                </a:solidFill>
                <a:latin typeface="GOTHAM-BOOK" pitchFamily="50" charset="0"/>
                <a:ea typeface="Arial"/>
                <a:cs typeface="GOTHAM-BOOK" pitchFamily="50" charset="0"/>
                <a:sym typeface="Arial"/>
              </a:rPr>
              <a:t>Canada </a:t>
            </a:r>
            <a:endParaRPr sz="1200" b="0" i="0" u="none" strike="noStrike" cap="none" dirty="0">
              <a:solidFill>
                <a:srgbClr val="000000"/>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Volume:</a:t>
            </a:r>
            <a:r>
              <a:rPr lang="en-US" sz="1200" b="0" i="0" u="none" strike="noStrike" cap="none" dirty="0">
                <a:solidFill>
                  <a:srgbClr val="000000"/>
                </a:solidFill>
                <a:latin typeface="GOTHAM-BOOK" pitchFamily="50" charset="0"/>
                <a:ea typeface="Arial"/>
                <a:cs typeface="GOTHAM-BOOK" pitchFamily="50" charset="0"/>
                <a:sym typeface="Arial"/>
              </a:rPr>
              <a:t>		</a:t>
            </a:r>
            <a:r>
              <a:rPr lang="en-US" sz="1200" dirty="0">
                <a:solidFill>
                  <a:srgbClr val="000000"/>
                </a:solidFill>
                <a:latin typeface="GOTHAM-BOOK" pitchFamily="50" charset="0"/>
                <a:ea typeface="Arial"/>
                <a:cs typeface="GOTHAM-BOOK" pitchFamily="50" charset="0"/>
                <a:sym typeface="Arial"/>
              </a:rPr>
              <a:t>Containers: </a:t>
            </a:r>
            <a:r>
              <a:rPr lang="en-US" sz="1200" b="0" i="0" u="none" strike="noStrike" cap="none" dirty="0">
                <a:solidFill>
                  <a:srgbClr val="000000"/>
                </a:solidFill>
                <a:latin typeface="GOTHAM-BOOK" pitchFamily="50" charset="0"/>
                <a:ea typeface="Arial"/>
                <a:cs typeface="GOTHAM-BOOK" pitchFamily="50" charset="0"/>
                <a:sym typeface="Arial"/>
              </a:rPr>
              <a:t>50  Containers and 			1400MT/ 3900 	</a:t>
            </a:r>
          </a:p>
          <a:p>
            <a:pPr marL="0" marR="0" lvl="0" indent="0" algn="l" rtl="0">
              <a:lnSpc>
                <a:spcPct val="100000"/>
              </a:lnSpc>
              <a:spcBef>
                <a:spcPts val="0"/>
              </a:spcBef>
              <a:spcAft>
                <a:spcPts val="0"/>
              </a:spcAft>
              <a:buClr>
                <a:srgbClr val="4472C4"/>
              </a:buClr>
              <a:buSzPts val="1200"/>
              <a:buFont typeface="Arial"/>
              <a:buNone/>
            </a:pPr>
            <a:r>
              <a:rPr lang="en-US" sz="1200" dirty="0">
                <a:solidFill>
                  <a:srgbClr val="000000"/>
                </a:solidFill>
                <a:latin typeface="GOTHAM-BOOK" pitchFamily="50" charset="0"/>
                <a:ea typeface="Arial"/>
                <a:cs typeface="GOTHAM-BOOK" pitchFamily="50" charset="0"/>
                <a:sym typeface="Arial"/>
              </a:rPr>
              <a:t>		</a:t>
            </a:r>
            <a:r>
              <a:rPr lang="en-US" sz="1200" b="0" i="0" u="none" strike="noStrike" cap="none" dirty="0">
                <a:solidFill>
                  <a:srgbClr val="000000"/>
                </a:solidFill>
                <a:latin typeface="GOTHAM-BOOK" pitchFamily="50" charset="0"/>
                <a:ea typeface="Arial"/>
                <a:cs typeface="GOTHAM-BOOK" pitchFamily="50" charset="0"/>
                <a:sym typeface="Arial"/>
              </a:rPr>
              <a:t>CBM Break Bulks	</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Commodity:</a:t>
            </a:r>
            <a:r>
              <a:rPr lang="en-US" sz="1200" b="1" i="0" u="none" strike="noStrike" cap="none" dirty="0">
                <a:solidFill>
                  <a:srgbClr val="5B9BD5"/>
                </a:solidFill>
                <a:latin typeface="GOTHAM-BOOK" pitchFamily="50" charset="0"/>
                <a:ea typeface="Arial"/>
                <a:cs typeface="GOTHAM-BOOK" pitchFamily="50" charset="0"/>
                <a:sym typeface="Arial"/>
              </a:rPr>
              <a:t>	</a:t>
            </a:r>
            <a:r>
              <a:rPr lang="en-US" sz="1200" b="0" i="0" u="none" strike="noStrike" cap="none" dirty="0">
                <a:solidFill>
                  <a:srgbClr val="000000"/>
                </a:solidFill>
                <a:latin typeface="GOTHAM-BOOK" pitchFamily="50" charset="0"/>
                <a:ea typeface="Arial"/>
                <a:cs typeface="GOTHAM-BOOK" pitchFamily="50" charset="0"/>
                <a:sym typeface="Arial"/>
              </a:rPr>
              <a:t>Steel Structures</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Origin (POL):</a:t>
            </a:r>
            <a:r>
              <a:rPr lang="en-US" sz="1200" b="0" i="0" u="none" strike="noStrike" cap="none" dirty="0">
                <a:solidFill>
                  <a:srgbClr val="000000"/>
                </a:solidFill>
                <a:latin typeface="GOTHAM-BOOK" pitchFamily="50" charset="0"/>
                <a:ea typeface="Arial"/>
                <a:cs typeface="GOTHAM-BOOK" pitchFamily="50" charset="0"/>
                <a:sym typeface="Arial"/>
              </a:rPr>
              <a:t>	Indonesia </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Destination (POD):	</a:t>
            </a:r>
            <a:r>
              <a:rPr lang="en-US" sz="1200" b="0" i="0" u="none" strike="noStrike" cap="none" dirty="0">
                <a:solidFill>
                  <a:srgbClr val="000000"/>
                </a:solidFill>
                <a:latin typeface="GOTHAM-BOOK" pitchFamily="50" charset="0"/>
                <a:ea typeface="Arial"/>
                <a:cs typeface="GOTHAM-BOOK" pitchFamily="50" charset="0"/>
                <a:sym typeface="Arial"/>
              </a:rPr>
              <a:t>Project site West </a:t>
            </a:r>
            <a:r>
              <a:rPr lang="en-US" sz="1200" dirty="0">
                <a:solidFill>
                  <a:srgbClr val="000000"/>
                </a:solidFill>
                <a:latin typeface="GOTHAM-BOOK" pitchFamily="50" charset="0"/>
                <a:ea typeface="Arial"/>
                <a:cs typeface="GOTHAM-BOOK" pitchFamily="50" charset="0"/>
                <a:sym typeface="Arial"/>
              </a:rPr>
              <a:t>Coast, </a:t>
            </a:r>
            <a:r>
              <a:rPr lang="en-US" sz="1200" b="0" i="0" u="none" strike="noStrike" cap="none" dirty="0">
                <a:solidFill>
                  <a:srgbClr val="000000"/>
                </a:solidFill>
                <a:latin typeface="GOTHAM-BOOK" pitchFamily="50" charset="0"/>
                <a:ea typeface="Arial"/>
                <a:cs typeface="GOTHAM-BOOK" pitchFamily="50" charset="0"/>
                <a:sym typeface="Arial"/>
              </a:rPr>
              <a:t>Canada</a:t>
            </a:r>
            <a:endParaRPr dirty="0">
              <a:latin typeface="GOTHAM-BOOK" pitchFamily="50" charset="0"/>
              <a:cs typeface="GOTHAM-BOOK" pitchFamily="50" charset="0"/>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4472C4"/>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4472C4"/>
              </a:buClr>
              <a:buSzPts val="1200"/>
              <a:buFont typeface="Arial"/>
              <a:buNone/>
            </a:pPr>
            <a:r>
              <a:rPr lang="en-US" sz="1200" b="1" dirty="0">
                <a:solidFill>
                  <a:srgbClr val="4472C4"/>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000000"/>
              </a:buClr>
              <a:buSzPts val="1200"/>
              <a:buFont typeface="Arial"/>
              <a:buChar char="•"/>
            </a:pPr>
            <a:r>
              <a:rPr lang="en-US" sz="1200" b="0" i="0" u="none" strike="noStrike" cap="none" dirty="0">
                <a:solidFill>
                  <a:srgbClr val="000000"/>
                </a:solidFill>
                <a:latin typeface="GOTHAM-BOOK" pitchFamily="50" charset="0"/>
                <a:ea typeface="Arial"/>
                <a:cs typeface="GOTHAM-BOOK" pitchFamily="50" charset="0"/>
                <a:sym typeface="Arial"/>
              </a:rPr>
              <a:t>Handling and booking the ocean freight for containers + break bulk ex Indonesia</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000000"/>
              </a:buClr>
              <a:buSzPts val="1200"/>
              <a:buFont typeface="Arial"/>
              <a:buChar char="•"/>
            </a:pPr>
            <a:r>
              <a:rPr lang="en-US" sz="1200" b="0" i="0" u="none" strike="noStrike" cap="none" dirty="0">
                <a:solidFill>
                  <a:srgbClr val="000000"/>
                </a:solidFill>
                <a:latin typeface="GOTHAM-BOOK" pitchFamily="50" charset="0"/>
                <a:ea typeface="Arial"/>
                <a:cs typeface="GOTHAM-BOOK" pitchFamily="50" charset="0"/>
                <a:sym typeface="Arial"/>
              </a:rPr>
              <a:t>Supporting the project owner with FLS supervising + know-how from A-Z</a:t>
            </a:r>
            <a:endParaRPr dirty="0">
              <a:latin typeface="GOTHAM-BOOK" pitchFamily="50" charset="0"/>
              <a:cs typeface="GOTHAM-BOOK" pitchFamily="50" charset="0"/>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000000"/>
              </a:solidFill>
              <a:latin typeface="GOTHAM-BOOK" pitchFamily="50" charset="0"/>
              <a:ea typeface="Calibri"/>
              <a:cs typeface="GOTHAM-BOOK" pitchFamily="50" charset="0"/>
              <a:sym typeface="Calibri"/>
            </a:endParaRPr>
          </a:p>
          <a:p>
            <a:pPr marL="685800" marR="0" lvl="1" indent="0" algn="just" rtl="0">
              <a:lnSpc>
                <a:spcPct val="100000"/>
              </a:lnSpc>
              <a:spcBef>
                <a:spcPts val="500"/>
              </a:spcBef>
              <a:spcAft>
                <a:spcPts val="0"/>
              </a:spcAft>
              <a:buClr>
                <a:schemeClr val="dk1"/>
              </a:buClr>
              <a:buSzPts val="1200"/>
              <a:buFont typeface="Arial"/>
              <a:buNone/>
            </a:pPr>
            <a:endParaRPr sz="1200" b="0" i="0" u="none" strike="noStrike" cap="none" dirty="0">
              <a:solidFill>
                <a:srgbClr val="000000"/>
              </a:solidFill>
              <a:latin typeface="GOTHAM-BOOK" pitchFamily="50" charset="0"/>
              <a:ea typeface="Calibri"/>
              <a:cs typeface="GOTHAM-BOOK" pitchFamily="50" charset="0"/>
              <a:sym typeface="Calibri"/>
            </a:endParaRPr>
          </a:p>
        </p:txBody>
      </p:sp>
      <p:pic>
        <p:nvPicPr>
          <p:cNvPr id="929" name="Google Shape;929;p14"/>
          <p:cNvPicPr preferRelativeResize="0"/>
          <p:nvPr/>
        </p:nvPicPr>
        <p:blipFill rotWithShape="1">
          <a:blip r:embed="rId3">
            <a:alphaModFix/>
          </a:blip>
          <a:srcRect/>
          <a:stretch/>
        </p:blipFill>
        <p:spPr>
          <a:xfrm>
            <a:off x="5726796" y="1115109"/>
            <a:ext cx="6287674" cy="2640194"/>
          </a:xfrm>
          <a:prstGeom prst="rect">
            <a:avLst/>
          </a:prstGeom>
          <a:noFill/>
          <a:ln>
            <a:noFill/>
          </a:ln>
        </p:spPr>
      </p:pic>
      <p:pic>
        <p:nvPicPr>
          <p:cNvPr id="930" name="Google Shape;930;p14"/>
          <p:cNvPicPr preferRelativeResize="0"/>
          <p:nvPr/>
        </p:nvPicPr>
        <p:blipFill rotWithShape="1">
          <a:blip r:embed="rId4">
            <a:alphaModFix/>
          </a:blip>
          <a:srcRect/>
          <a:stretch/>
        </p:blipFill>
        <p:spPr>
          <a:xfrm>
            <a:off x="5726796" y="3755303"/>
            <a:ext cx="3295503" cy="2568015"/>
          </a:xfrm>
          <a:prstGeom prst="rect">
            <a:avLst/>
          </a:prstGeom>
          <a:noFill/>
          <a:ln>
            <a:noFill/>
          </a:ln>
        </p:spPr>
      </p:pic>
      <p:pic>
        <p:nvPicPr>
          <p:cNvPr id="931" name="Google Shape;931;p14"/>
          <p:cNvPicPr preferRelativeResize="0"/>
          <p:nvPr/>
        </p:nvPicPr>
        <p:blipFill rotWithShape="1">
          <a:blip r:embed="rId5">
            <a:alphaModFix/>
          </a:blip>
          <a:srcRect/>
          <a:stretch/>
        </p:blipFill>
        <p:spPr>
          <a:xfrm>
            <a:off x="9022299" y="3755302"/>
            <a:ext cx="2955518" cy="2568015"/>
          </a:xfrm>
          <a:prstGeom prst="rect">
            <a:avLst/>
          </a:prstGeom>
          <a:noFill/>
          <a:ln>
            <a:noFill/>
          </a:ln>
        </p:spPr>
      </p:pic>
      <p:sp>
        <p:nvSpPr>
          <p:cNvPr id="4" name="Title 1">
            <a:extLst>
              <a:ext uri="{FF2B5EF4-FFF2-40B4-BE49-F238E27FC236}">
                <a16:creationId xmlns:a16="http://schemas.microsoft.com/office/drawing/2014/main" id="{921EC10D-4DF1-D05A-ACAE-519B68237124}"/>
              </a:ext>
            </a:extLst>
          </p:cNvPr>
          <p:cNvSpPr txBox="1">
            <a:spLocks/>
          </p:cNvSpPr>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marR="0" lvl="0" indent="0" fontAlgn="auto">
              <a:spcAft>
                <a:spcPts val="0"/>
              </a:spcAft>
              <a:buClrTx/>
              <a:buSzTx/>
              <a:tabLst/>
              <a:defRPr/>
            </a:pPr>
            <a:r>
              <a:rPr lang="en-US" sz="3100" dirty="0">
                <a:solidFill>
                  <a:srgbClr val="005FAA"/>
                </a:solidFill>
                <a:latin typeface="CONTHRAX HEAVY" panose="020B0907020201080204" pitchFamily="34" charset="0"/>
              </a:rPr>
              <a:t>REFERENCES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5"/>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939" name="Google Shape;939;p15"/>
          <p:cNvSpPr txBox="1"/>
          <p:nvPr/>
        </p:nvSpPr>
        <p:spPr>
          <a:xfrm>
            <a:off x="517634" y="7675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ALGOMA DUSTHOOD –WEATHERING STEEL PROJECT  </a:t>
            </a:r>
            <a:endParaRPr dirty="0">
              <a:solidFill>
                <a:srgbClr val="00B050"/>
              </a:solidFill>
              <a:latin typeface="Gotham Medium" pitchFamily="50" charset="0"/>
              <a:cs typeface="Gotham Medium" pitchFamily="50" charset="0"/>
            </a:endParaRPr>
          </a:p>
        </p:txBody>
      </p:sp>
      <p:sp>
        <p:nvSpPr>
          <p:cNvPr id="940" name="Google Shape;940;p15"/>
          <p:cNvSpPr txBox="1"/>
          <p:nvPr/>
        </p:nvSpPr>
        <p:spPr>
          <a:xfrm>
            <a:off x="577969" y="1123969"/>
            <a:ext cx="4650014"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Project Name:</a:t>
            </a:r>
            <a:r>
              <a:rPr lang="en-US" sz="1200" b="0" i="0" u="none" strike="noStrike" cap="none" dirty="0">
                <a:solidFill>
                  <a:srgbClr val="000000"/>
                </a:solidFill>
                <a:latin typeface="GOTHAM-BOOK" pitchFamily="50" charset="0"/>
                <a:ea typeface="Arial"/>
                <a:cs typeface="GOTHAM-BOOK" pitchFamily="50" charset="0"/>
                <a:sym typeface="Arial"/>
              </a:rPr>
              <a:t>	Algoma </a:t>
            </a:r>
            <a:r>
              <a:rPr lang="en-US" sz="1200" b="0" i="0" u="none" strike="noStrike" cap="none" dirty="0" err="1">
                <a:solidFill>
                  <a:srgbClr val="000000"/>
                </a:solidFill>
                <a:latin typeface="GOTHAM-BOOK" pitchFamily="50" charset="0"/>
                <a:ea typeface="Arial"/>
                <a:cs typeface="GOTHAM-BOOK" pitchFamily="50" charset="0"/>
                <a:sym typeface="Arial"/>
              </a:rPr>
              <a:t>Dusthood</a:t>
            </a:r>
            <a:r>
              <a:rPr lang="en-US" sz="1200" b="0" i="0" u="none" strike="noStrike" cap="none" dirty="0">
                <a:solidFill>
                  <a:srgbClr val="000000"/>
                </a:solidFill>
                <a:latin typeface="GOTHAM-BOOK" pitchFamily="50" charset="0"/>
                <a:ea typeface="Arial"/>
                <a:cs typeface="GOTHAM-BOOK" pitchFamily="50" charset="0"/>
                <a:sym typeface="Arial"/>
              </a:rPr>
              <a:t> /Weathering   		steel project CANADA</a:t>
            </a:r>
            <a:endParaRPr sz="1200" b="0" i="0" u="none" strike="noStrike" cap="none" dirty="0">
              <a:solidFill>
                <a:srgbClr val="000000"/>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Volume:</a:t>
            </a:r>
            <a:r>
              <a:rPr lang="en-US" sz="1200" b="0" i="0" u="none" strike="noStrike" cap="none" dirty="0">
                <a:solidFill>
                  <a:srgbClr val="000000"/>
                </a:solidFill>
                <a:latin typeface="GOTHAM-BOOK" pitchFamily="50" charset="0"/>
                <a:ea typeface="Arial"/>
                <a:cs typeface="GOTHAM-BOOK" pitchFamily="50" charset="0"/>
                <a:sym typeface="Arial"/>
              </a:rPr>
              <a:t>		Containers : 71 (40’HC and 45’HC) 		1700MT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GOTHAM-BOOK" pitchFamily="50" charset="0"/>
                <a:ea typeface="Arial"/>
                <a:cs typeface="GOTHAM-BOOK" pitchFamily="50" charset="0"/>
                <a:sym typeface="Arial"/>
              </a:rPr>
              <a:t>	</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Commodity:</a:t>
            </a:r>
            <a:r>
              <a:rPr lang="en-US" sz="1200" b="1" i="0" u="none" strike="noStrike" cap="none" dirty="0">
                <a:solidFill>
                  <a:srgbClr val="5B9BD5"/>
                </a:solidFill>
                <a:latin typeface="GOTHAM-BOOK" pitchFamily="50" charset="0"/>
                <a:ea typeface="Arial"/>
                <a:cs typeface="GOTHAM-BOOK" pitchFamily="50" charset="0"/>
                <a:sym typeface="Arial"/>
              </a:rPr>
              <a:t>	</a:t>
            </a:r>
            <a:r>
              <a:rPr lang="en-US" sz="1200" b="0" i="0" u="none" strike="noStrike" cap="none" dirty="0">
                <a:solidFill>
                  <a:srgbClr val="000000"/>
                </a:solidFill>
                <a:latin typeface="GOTHAM-BOOK" pitchFamily="50" charset="0"/>
                <a:ea typeface="Arial"/>
                <a:cs typeface="GOTHAM-BOOK" pitchFamily="50" charset="0"/>
                <a:sym typeface="Arial"/>
              </a:rPr>
              <a:t>Steel Structures</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Origin (POL):</a:t>
            </a:r>
            <a:r>
              <a:rPr lang="en-US" sz="1200" b="0" i="0" u="none" strike="noStrike" cap="none" dirty="0">
                <a:solidFill>
                  <a:srgbClr val="000000"/>
                </a:solidFill>
                <a:latin typeface="GOTHAM-BOOK" pitchFamily="50" charset="0"/>
                <a:ea typeface="Arial"/>
                <a:cs typeface="GOTHAM-BOOK" pitchFamily="50" charset="0"/>
                <a:sym typeface="Arial"/>
              </a:rPr>
              <a:t>	Vung Tau , Viet Nam / Shipping 		March –July 2023</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Destination (POD):	</a:t>
            </a:r>
            <a:r>
              <a:rPr lang="en-US" sz="1200" b="0" i="0" u="none" strike="noStrike" cap="none" dirty="0">
                <a:solidFill>
                  <a:srgbClr val="000000"/>
                </a:solidFill>
                <a:latin typeface="GOTHAM-BOOK" pitchFamily="50" charset="0"/>
                <a:ea typeface="Arial"/>
                <a:cs typeface="GOTHAM-BOOK" pitchFamily="50" charset="0"/>
                <a:sym typeface="Arial"/>
              </a:rPr>
              <a:t>Vancouver – Toronto – Jobsite 		Saul St. Marie, Canada</a:t>
            </a:r>
            <a:endParaRPr dirty="0">
              <a:latin typeface="GOTHAM-BOOK" pitchFamily="50" charset="0"/>
              <a:cs typeface="GOTHAM-BOOK" pitchFamily="50" charset="0"/>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4472C4"/>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000000"/>
              </a:buClr>
              <a:buSzPts val="1200"/>
              <a:buFont typeface="Arial"/>
              <a:buChar char="•"/>
            </a:pPr>
            <a:r>
              <a:rPr lang="en-US" sz="1200" b="0" i="0" u="none" strike="noStrike" cap="none" dirty="0">
                <a:solidFill>
                  <a:srgbClr val="000000"/>
                </a:solidFill>
                <a:latin typeface="GOTHAM-BOOK" pitchFamily="50" charset="0"/>
                <a:ea typeface="Arial"/>
                <a:cs typeface="GOTHAM-BOOK" pitchFamily="50" charset="0"/>
                <a:sym typeface="Arial"/>
              </a:rPr>
              <a:t>Handling and booking the transport from FOB Vung Tau up to DDP Canada</a:t>
            </a:r>
            <a:endParaRPr sz="1200" b="0" i="0" u="none" strike="noStrike" cap="none" dirty="0">
              <a:solidFill>
                <a:srgbClr val="000000"/>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000000"/>
              </a:buClr>
              <a:buSzPts val="1200"/>
              <a:buFont typeface="Arial"/>
              <a:buChar char="•"/>
            </a:pPr>
            <a:r>
              <a:rPr lang="en-US" sz="1200" b="0" i="0" u="none" strike="noStrike" cap="none" dirty="0">
                <a:solidFill>
                  <a:srgbClr val="000000"/>
                </a:solidFill>
                <a:latin typeface="GOTHAM-BOOK" pitchFamily="50" charset="0"/>
                <a:ea typeface="Arial"/>
                <a:cs typeface="GOTHAM-BOOK" pitchFamily="50" charset="0"/>
                <a:sym typeface="Arial"/>
              </a:rPr>
              <a:t>Supporting our client with a special tracking system tool, to keep control for every container</a:t>
            </a:r>
            <a:endParaRPr sz="1200" b="0" i="0" u="none" strike="noStrike" cap="none" dirty="0">
              <a:solidFill>
                <a:srgbClr val="000000"/>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000000"/>
              </a:buClr>
              <a:buSzPts val="1200"/>
              <a:buFont typeface="Arial"/>
              <a:buChar char="•"/>
            </a:pPr>
            <a:r>
              <a:rPr lang="en-US" sz="1200" b="0" i="0" u="none" strike="noStrike" cap="none" dirty="0">
                <a:solidFill>
                  <a:srgbClr val="000000"/>
                </a:solidFill>
                <a:latin typeface="GOTHAM-BOOK" pitchFamily="50" charset="0"/>
                <a:ea typeface="Arial"/>
                <a:cs typeface="GOTHAM-BOOK" pitchFamily="50" charset="0"/>
                <a:sym typeface="Arial"/>
              </a:rPr>
              <a:t>Co-ordination and supervision at the port and jobsite</a:t>
            </a:r>
            <a:endParaRPr sz="1200" b="0" i="0" u="none" strike="noStrike" cap="none" dirty="0">
              <a:solidFill>
                <a:srgbClr val="000000"/>
              </a:solidFill>
              <a:latin typeface="GOTHAM-BOOK" pitchFamily="50" charset="0"/>
              <a:ea typeface="Arial"/>
              <a:cs typeface="GOTHAM-BOOK" pitchFamily="50" charset="0"/>
              <a:sym typeface="Arial"/>
            </a:endParaRPr>
          </a:p>
          <a:p>
            <a:pPr marL="685800" marR="0" lvl="1" indent="0" algn="just" rtl="0">
              <a:lnSpc>
                <a:spcPct val="100000"/>
              </a:lnSpc>
              <a:spcBef>
                <a:spcPts val="500"/>
              </a:spcBef>
              <a:spcAft>
                <a:spcPts val="0"/>
              </a:spcAft>
              <a:buClr>
                <a:schemeClr val="dk1"/>
              </a:buClr>
              <a:buSzPts val="1200"/>
              <a:buFont typeface="Arial"/>
              <a:buNone/>
            </a:pPr>
            <a:endParaRPr sz="1200" b="0" i="0" u="none" strike="noStrike" cap="none" dirty="0">
              <a:solidFill>
                <a:srgbClr val="000000"/>
              </a:solidFill>
              <a:latin typeface="GOTHAM-BOOK" pitchFamily="50" charset="0"/>
              <a:ea typeface="Calibri"/>
              <a:cs typeface="GOTHAM-BOOK" pitchFamily="50" charset="0"/>
              <a:sym typeface="Calibri"/>
            </a:endParaRPr>
          </a:p>
        </p:txBody>
      </p:sp>
      <p:pic>
        <p:nvPicPr>
          <p:cNvPr id="941" name="Google Shape;941;p15"/>
          <p:cNvPicPr preferRelativeResize="0"/>
          <p:nvPr/>
        </p:nvPicPr>
        <p:blipFill rotWithShape="1">
          <a:blip r:embed="rId3">
            <a:alphaModFix/>
          </a:blip>
          <a:srcRect/>
          <a:stretch/>
        </p:blipFill>
        <p:spPr>
          <a:xfrm>
            <a:off x="5336260" y="1259120"/>
            <a:ext cx="3425363" cy="2484792"/>
          </a:xfrm>
          <a:prstGeom prst="rect">
            <a:avLst/>
          </a:prstGeom>
          <a:noFill/>
          <a:ln>
            <a:noFill/>
          </a:ln>
        </p:spPr>
      </p:pic>
      <p:pic>
        <p:nvPicPr>
          <p:cNvPr id="942" name="Google Shape;942;p15"/>
          <p:cNvPicPr preferRelativeResize="0"/>
          <p:nvPr/>
        </p:nvPicPr>
        <p:blipFill rotWithShape="1">
          <a:blip r:embed="rId4">
            <a:alphaModFix/>
          </a:blip>
          <a:srcRect/>
          <a:stretch/>
        </p:blipFill>
        <p:spPr>
          <a:xfrm>
            <a:off x="8761623" y="1259120"/>
            <a:ext cx="3114426" cy="2484780"/>
          </a:xfrm>
          <a:prstGeom prst="rect">
            <a:avLst/>
          </a:prstGeom>
          <a:noFill/>
          <a:ln>
            <a:noFill/>
          </a:ln>
        </p:spPr>
      </p:pic>
      <p:pic>
        <p:nvPicPr>
          <p:cNvPr id="943" name="Google Shape;943;p15"/>
          <p:cNvPicPr preferRelativeResize="0"/>
          <p:nvPr/>
        </p:nvPicPr>
        <p:blipFill rotWithShape="1">
          <a:blip r:embed="rId5">
            <a:alphaModFix/>
          </a:blip>
          <a:srcRect/>
          <a:stretch/>
        </p:blipFill>
        <p:spPr>
          <a:xfrm>
            <a:off x="5281042" y="3732071"/>
            <a:ext cx="3525049" cy="2330592"/>
          </a:xfrm>
          <a:prstGeom prst="rect">
            <a:avLst/>
          </a:prstGeom>
          <a:noFill/>
          <a:ln>
            <a:noFill/>
          </a:ln>
        </p:spPr>
      </p:pic>
      <p:pic>
        <p:nvPicPr>
          <p:cNvPr id="944" name="Google Shape;944;p15"/>
          <p:cNvPicPr preferRelativeResize="0"/>
          <p:nvPr/>
        </p:nvPicPr>
        <p:blipFill rotWithShape="1">
          <a:blip r:embed="rId6">
            <a:alphaModFix/>
          </a:blip>
          <a:srcRect/>
          <a:stretch/>
        </p:blipFill>
        <p:spPr>
          <a:xfrm>
            <a:off x="8783857" y="3743900"/>
            <a:ext cx="3069958" cy="2330593"/>
          </a:xfrm>
          <a:prstGeom prst="rect">
            <a:avLst/>
          </a:prstGeom>
          <a:noFill/>
          <a:ln>
            <a:noFill/>
          </a:ln>
        </p:spPr>
      </p:pic>
      <p:sp>
        <p:nvSpPr>
          <p:cNvPr id="4" name="Title 1">
            <a:extLst>
              <a:ext uri="{FF2B5EF4-FFF2-40B4-BE49-F238E27FC236}">
                <a16:creationId xmlns:a16="http://schemas.microsoft.com/office/drawing/2014/main" id="{7A402BC4-B115-E14C-37E5-BB80E471B9C7}"/>
              </a:ext>
            </a:extLst>
          </p:cNvPr>
          <p:cNvSpPr txBox="1">
            <a:spLocks/>
          </p:cNvSpPr>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marR="0" lvl="0" indent="0" fontAlgn="auto">
              <a:spcAft>
                <a:spcPts val="0"/>
              </a:spcAft>
              <a:buClrTx/>
              <a:buSzTx/>
              <a:tabLst/>
              <a:defRPr/>
            </a:pPr>
            <a:r>
              <a:rPr lang="en-US" sz="3100" dirty="0">
                <a:solidFill>
                  <a:srgbClr val="005FAA"/>
                </a:solidFill>
                <a:latin typeface="CONTHRAX HEAVY" panose="020B0907020201080204" pitchFamily="34" charset="0"/>
              </a:rPr>
              <a:t>REFERENCES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6"/>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951" name="Google Shape;951;p16"/>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952" name="Google Shape;952;p16"/>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LOS ESTEROS</a:t>
            </a:r>
            <a:endParaRPr dirty="0">
              <a:solidFill>
                <a:srgbClr val="00B050"/>
              </a:solidFill>
              <a:latin typeface="Gotham Medium" pitchFamily="50" charset="0"/>
              <a:cs typeface="Gotham Medium" pitchFamily="50" charset="0"/>
            </a:endParaRPr>
          </a:p>
        </p:txBody>
      </p:sp>
      <p:sp>
        <p:nvSpPr>
          <p:cNvPr id="953" name="Google Shape;953;p16"/>
          <p:cNvSpPr txBox="1"/>
          <p:nvPr/>
        </p:nvSpPr>
        <p:spPr>
          <a:xfrm>
            <a:off x="594360" y="1285852"/>
            <a:ext cx="4919472" cy="28058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Project Name:</a:t>
            </a:r>
            <a:r>
              <a:rPr lang="en-US" sz="1200" b="0" i="0" u="none" strike="noStrike" cap="none" dirty="0">
                <a:solidFill>
                  <a:srgbClr val="1D1D1B"/>
                </a:solidFill>
                <a:latin typeface="GOTHAM-BOOK" pitchFamily="50" charset="0"/>
                <a:ea typeface="Arial"/>
                <a:cs typeface="GOTHAM-BOOK" pitchFamily="50" charset="0"/>
                <a:sym typeface="Arial"/>
              </a:rPr>
              <a:t>	Los Esteros Project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a:t>
            </a:r>
            <a:r>
              <a:rPr lang="en-US" sz="1200" b="0" i="0" u="none" strike="noStrike" cap="none" dirty="0">
                <a:solidFill>
                  <a:srgbClr val="1D1D1B"/>
                </a:solidFill>
                <a:latin typeface="GOTHAM-BOOK" pitchFamily="50" charset="0"/>
                <a:ea typeface="Arial"/>
                <a:cs typeface="GOTHAM-BOOK" pitchFamily="50" charset="0"/>
                <a:sym typeface="Arial"/>
              </a:rPr>
              <a:t>		7,000 </a:t>
            </a:r>
            <a:r>
              <a:rPr lang="en-US" sz="1200" b="0" i="0" u="none" strike="noStrike" cap="none" dirty="0" err="1">
                <a:solidFill>
                  <a:srgbClr val="1D1D1B"/>
                </a:solidFill>
                <a:latin typeface="GOTHAM-BOOK" pitchFamily="50" charset="0"/>
                <a:ea typeface="Arial"/>
                <a:cs typeface="GOTHAM-BOOK" pitchFamily="50" charset="0"/>
                <a:sym typeface="Arial"/>
              </a:rPr>
              <a:t>cbm</a:t>
            </a:r>
            <a:r>
              <a:rPr lang="en-US" sz="1200" b="0" i="0" u="none" strike="noStrike" cap="none" dirty="0">
                <a:solidFill>
                  <a:srgbClr val="1D1D1B"/>
                </a:solidFill>
                <a:latin typeface="GOTHAM-BOOK" pitchFamily="50" charset="0"/>
                <a:ea typeface="Arial"/>
                <a:cs typeface="GOTHAM-BOOK" pitchFamily="50" charset="0"/>
                <a:sym typeface="Arial"/>
              </a:rPr>
              <a:t>, Max. GW 150 MT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	</a:t>
            </a:r>
            <a:r>
              <a:rPr lang="en-US" sz="1200" dirty="0">
                <a:solidFill>
                  <a:srgbClr val="1D1D1B"/>
                </a:solidFill>
                <a:latin typeface="GOTHAM-BOOK" pitchFamily="50" charset="0"/>
                <a:ea typeface="Arial"/>
                <a:cs typeface="GOTHAM-BOOK" pitchFamily="50" charset="0"/>
                <a:sym typeface="Arial"/>
              </a:rPr>
              <a:t>Steel beams, modules</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Thailand</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dirty="0">
                <a:solidFill>
                  <a:srgbClr val="1D1D1B"/>
                </a:solidFill>
                <a:latin typeface="GOTHAM-BOOK" pitchFamily="50" charset="0"/>
                <a:ea typeface="Arial"/>
                <a:cs typeface="GOTHAM-BOOK" pitchFamily="50" charset="0"/>
                <a:sym typeface="Arial"/>
              </a:rPr>
              <a:t>Stockton, USA</a:t>
            </a:r>
            <a:endParaRPr dirty="0">
              <a:latin typeface="GOTHAM-BOOK" pitchFamily="50" charset="0"/>
              <a:cs typeface="GOTHAM-BOOK" pitchFamily="50" charset="0"/>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lang="en-US" dirty="0">
              <a:latin typeface="GOTHAM-BOOK" pitchFamily="50" charset="0"/>
              <a:cs typeface="GOTHAM-BOOK" pitchFamily="50" charset="0"/>
              <a:sym typeface="Arial"/>
            </a:endParaRPr>
          </a:p>
          <a:p>
            <a:pPr marL="1085850" lvl="2" indent="-171450">
              <a:buClr>
                <a:srgbClr val="005FAA"/>
              </a:buClr>
              <a:buSzPts val="1200"/>
              <a:buFont typeface="Arial" panose="020B0604020202020204" pitchFamily="34" charset="0"/>
              <a:buChar char="•"/>
            </a:pPr>
            <a:r>
              <a:rPr lang="en-US" sz="1200" b="0" i="0" u="none" strike="noStrike" cap="none" dirty="0">
                <a:solidFill>
                  <a:srgbClr val="1D1D1B"/>
                </a:solidFill>
                <a:latin typeface="GOTHAM-BOOK" pitchFamily="50" charset="0"/>
                <a:ea typeface="Arial"/>
                <a:cs typeface="GOTHAM-BOOK" pitchFamily="50" charset="0"/>
                <a:sym typeface="Arial"/>
              </a:rPr>
              <a:t>Loading and FAS delivery at Laem Chabang port</a:t>
            </a:r>
            <a:endParaRPr lang="en-US" dirty="0">
              <a:latin typeface="GOTHAM-BOOK" pitchFamily="50" charset="0"/>
              <a:cs typeface="GOTHAM-BOOK" pitchFamily="50" charset="0"/>
              <a:sym typeface="Arial"/>
            </a:endParaRPr>
          </a:p>
          <a:p>
            <a:pPr marL="1085850" lvl="2" indent="-171450">
              <a:buClr>
                <a:srgbClr val="005FAA"/>
              </a:buClr>
              <a:buSzPts val="1200"/>
              <a:buFont typeface="Arial" panose="020B0604020202020204" pitchFamily="34" charset="0"/>
              <a:buChar char="•"/>
            </a:pPr>
            <a:r>
              <a:rPr lang="en-US" sz="1200" b="0" i="0" u="none" strike="noStrike" cap="none" dirty="0">
                <a:solidFill>
                  <a:srgbClr val="1D1D1B"/>
                </a:solidFill>
                <a:latin typeface="GOTHAM-BOOK" pitchFamily="50" charset="0"/>
                <a:ea typeface="Arial"/>
                <a:cs typeface="GOTHAM-BOOK" pitchFamily="50" charset="0"/>
                <a:sym typeface="Arial"/>
              </a:rPr>
              <a:t>Loading and securing onto break bulk vessel</a:t>
            </a:r>
            <a:endParaRPr dirty="0">
              <a:latin typeface="GOTHAM-BOOK" pitchFamily="50" charset="0"/>
              <a:cs typeface="GOTHAM-BOOK" pitchFamily="50" charset="0"/>
            </a:endParaRPr>
          </a:p>
          <a:p>
            <a:pPr marL="914400" marR="0" lvl="1" indent="0" algn="just" rtl="0">
              <a:lnSpc>
                <a:spcPct val="100000"/>
              </a:lnSpc>
              <a:spcBef>
                <a:spcPts val="0"/>
              </a:spcBef>
              <a:spcAft>
                <a:spcPts val="0"/>
              </a:spcAft>
              <a:buNone/>
            </a:pPr>
            <a:r>
              <a:rPr lang="en-US" sz="1200" b="0" i="0" u="none" strike="noStrike" cap="none" dirty="0">
                <a:solidFill>
                  <a:srgbClr val="1D1D1B"/>
                </a:solidFill>
                <a:latin typeface="GOTHAM-BOOK" pitchFamily="50" charset="0"/>
                <a:ea typeface="Arial"/>
                <a:cs typeface="GOTHAM-BOOK" pitchFamily="50" charset="0"/>
                <a:sym typeface="Arial"/>
              </a:rPr>
              <a:t>Break bulk ocean freight from Laem Chabang port to port of Stockton</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Arial"/>
              <a:cs typeface="GOTHAM-BOOK" pitchFamily="50" charset="0"/>
              <a:sym typeface="Arial"/>
            </a:endParaRPr>
          </a:p>
        </p:txBody>
      </p:sp>
      <p:pic>
        <p:nvPicPr>
          <p:cNvPr id="954" name="Google Shape;954;p16" descr="A picture containing building, scaffolding&#10;&#10;Description automatically generated"/>
          <p:cNvPicPr preferRelativeResize="0"/>
          <p:nvPr/>
        </p:nvPicPr>
        <p:blipFill rotWithShape="1">
          <a:blip r:embed="rId3">
            <a:alphaModFix/>
          </a:blip>
          <a:srcRect/>
          <a:stretch/>
        </p:blipFill>
        <p:spPr>
          <a:xfrm>
            <a:off x="5513832" y="1388144"/>
            <a:ext cx="3490450" cy="2483283"/>
          </a:xfrm>
          <a:prstGeom prst="rect">
            <a:avLst/>
          </a:prstGeom>
          <a:noFill/>
          <a:ln w="19050" cap="flat" cmpd="sng">
            <a:solidFill>
              <a:schemeClr val="lt1"/>
            </a:solidFill>
            <a:prstDash val="solid"/>
            <a:round/>
            <a:headEnd type="none" w="sm" len="sm"/>
            <a:tailEnd type="none" w="sm" len="sm"/>
          </a:ln>
        </p:spPr>
      </p:pic>
      <p:pic>
        <p:nvPicPr>
          <p:cNvPr id="955" name="Google Shape;955;p16" descr="A large machine in a room&#10;&#10;Description automatically generated"/>
          <p:cNvPicPr preferRelativeResize="0"/>
          <p:nvPr/>
        </p:nvPicPr>
        <p:blipFill rotWithShape="1">
          <a:blip r:embed="rId4">
            <a:alphaModFix/>
          </a:blip>
          <a:srcRect r="2567"/>
          <a:stretch/>
        </p:blipFill>
        <p:spPr>
          <a:xfrm>
            <a:off x="8934445" y="1388144"/>
            <a:ext cx="3187718" cy="2461332"/>
          </a:xfrm>
          <a:prstGeom prst="rect">
            <a:avLst/>
          </a:prstGeom>
          <a:noFill/>
          <a:ln w="19050" cap="flat" cmpd="sng">
            <a:solidFill>
              <a:schemeClr val="lt1"/>
            </a:solidFill>
            <a:prstDash val="solid"/>
            <a:round/>
            <a:headEnd type="none" w="sm" len="sm"/>
            <a:tailEnd type="none" w="sm" len="sm"/>
          </a:ln>
        </p:spPr>
      </p:pic>
      <p:pic>
        <p:nvPicPr>
          <p:cNvPr id="956" name="Google Shape;956;p16" descr="A group of people standing in front of a building&#10;&#10;Description automatically generated"/>
          <p:cNvPicPr preferRelativeResize="0"/>
          <p:nvPr/>
        </p:nvPicPr>
        <p:blipFill rotWithShape="1">
          <a:blip r:embed="rId5">
            <a:alphaModFix/>
          </a:blip>
          <a:srcRect/>
          <a:stretch/>
        </p:blipFill>
        <p:spPr>
          <a:xfrm>
            <a:off x="5513832" y="3749159"/>
            <a:ext cx="3490450" cy="2483283"/>
          </a:xfrm>
          <a:prstGeom prst="rect">
            <a:avLst/>
          </a:prstGeom>
          <a:noFill/>
          <a:ln w="19050" cap="flat" cmpd="sng">
            <a:solidFill>
              <a:schemeClr val="lt1"/>
            </a:solidFill>
            <a:prstDash val="solid"/>
            <a:round/>
            <a:headEnd type="none" w="sm" len="sm"/>
            <a:tailEnd type="none" w="sm" len="sm"/>
          </a:ln>
        </p:spPr>
      </p:pic>
      <p:pic>
        <p:nvPicPr>
          <p:cNvPr id="957" name="Google Shape;957;p16" descr="A picture containing indoor, kitchen, boat, truck&#10;&#10;Description automatically generated"/>
          <p:cNvPicPr preferRelativeResize="0"/>
          <p:nvPr/>
        </p:nvPicPr>
        <p:blipFill rotWithShape="1">
          <a:blip r:embed="rId6">
            <a:alphaModFix/>
          </a:blip>
          <a:srcRect/>
          <a:stretch/>
        </p:blipFill>
        <p:spPr>
          <a:xfrm>
            <a:off x="8861782" y="3788312"/>
            <a:ext cx="3257002" cy="2444130"/>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7"/>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964" name="Google Shape;964;p17"/>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sz="3200" dirty="0">
              <a:latin typeface="Conthrax Heavy" panose="020B0907020201080204" pitchFamily="34" charset="0"/>
            </a:endParaRPr>
          </a:p>
        </p:txBody>
      </p:sp>
      <p:sp>
        <p:nvSpPr>
          <p:cNvPr id="965" name="Google Shape;965;p17"/>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LA RAMS STADIUM</a:t>
            </a:r>
            <a:endParaRPr dirty="0">
              <a:solidFill>
                <a:srgbClr val="00B050"/>
              </a:solidFill>
              <a:latin typeface="Gotham Medium" pitchFamily="50" charset="0"/>
              <a:cs typeface="Gotham Medium" pitchFamily="50" charset="0"/>
            </a:endParaRPr>
          </a:p>
          <a:p>
            <a:pPr marL="0" marR="0" lvl="0" indent="0" algn="l" rtl="0">
              <a:lnSpc>
                <a:spcPct val="90000"/>
              </a:lnSpc>
              <a:spcBef>
                <a:spcPts val="1000"/>
              </a:spcBef>
              <a:spcAft>
                <a:spcPts val="0"/>
              </a:spcAft>
              <a:buClr>
                <a:schemeClr val="accent2"/>
              </a:buClr>
              <a:buSzPts val="2200"/>
              <a:buFont typeface="Arial"/>
              <a:buNone/>
            </a:pPr>
            <a:endParaRPr sz="2200" b="1" cap="none" dirty="0">
              <a:solidFill>
                <a:srgbClr val="00B050"/>
              </a:solidFill>
              <a:latin typeface="Gotham Medium" pitchFamily="50" charset="0"/>
              <a:ea typeface="Montserrat Medium"/>
              <a:cs typeface="Gotham Medium" pitchFamily="50" charset="0"/>
              <a:sym typeface="Montserrat Medium"/>
            </a:endParaRPr>
          </a:p>
        </p:txBody>
      </p:sp>
      <p:sp>
        <p:nvSpPr>
          <p:cNvPr id="966" name="Google Shape;966;p17"/>
          <p:cNvSpPr txBox="1"/>
          <p:nvPr/>
        </p:nvSpPr>
        <p:spPr>
          <a:xfrm>
            <a:off x="578400" y="1453065"/>
            <a:ext cx="4343400" cy="4170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Project Name:</a:t>
            </a:r>
            <a:r>
              <a:rPr lang="en-US" sz="1200" b="0" i="0" u="none" strike="noStrike" cap="none" dirty="0">
                <a:solidFill>
                  <a:srgbClr val="1D1D1B"/>
                </a:solidFill>
                <a:latin typeface="GOTHAM-BOOK" pitchFamily="50" charset="0"/>
                <a:ea typeface="Arial"/>
                <a:cs typeface="GOTHAM-BOOK" pitchFamily="50" charset="0"/>
                <a:sym typeface="Arial"/>
              </a:rPr>
              <a:t>	LA Rams Stadium</a:t>
            </a: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a:t>
            </a:r>
            <a:r>
              <a:rPr lang="en-US" sz="1200" b="0" i="0" u="none" strike="noStrike" cap="none" dirty="0">
                <a:solidFill>
                  <a:srgbClr val="1D1D1B"/>
                </a:solidFill>
                <a:latin typeface="GOTHAM-BOOK" pitchFamily="50" charset="0"/>
                <a:ea typeface="Arial"/>
                <a:cs typeface="GOTHAM-BOOK" pitchFamily="50" charset="0"/>
                <a:sym typeface="Arial"/>
              </a:rPr>
              <a:t>		2,000 </a:t>
            </a:r>
            <a:r>
              <a:rPr lang="en-US" sz="1200" b="0" i="0" u="none" strike="noStrike" cap="none" dirty="0" err="1">
                <a:solidFill>
                  <a:srgbClr val="1D1D1B"/>
                </a:solidFill>
                <a:latin typeface="GOTHAM-BOOK" pitchFamily="50" charset="0"/>
                <a:ea typeface="Arial"/>
                <a:cs typeface="GOTHAM-BOOK" pitchFamily="50" charset="0"/>
                <a:sym typeface="Arial"/>
              </a:rPr>
              <a:t>cbm</a:t>
            </a:r>
            <a:r>
              <a:rPr lang="en-US" sz="1200" b="0" i="0" u="none" strike="noStrike" cap="none" dirty="0">
                <a:solidFill>
                  <a:srgbClr val="1D1D1B"/>
                </a:solidFill>
                <a:latin typeface="GOTHAM-BOOK" pitchFamily="50" charset="0"/>
                <a:ea typeface="Arial"/>
                <a:cs typeface="GOTHAM-BOOK" pitchFamily="50" charset="0"/>
                <a:sym typeface="Arial"/>
              </a:rPr>
              <a:t>, max. GW 35 MT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	</a:t>
            </a:r>
            <a:r>
              <a:rPr lang="en-US" sz="1200" dirty="0">
                <a:solidFill>
                  <a:srgbClr val="1D1D1B"/>
                </a:solidFill>
                <a:latin typeface="GOTHAM-BOOK" pitchFamily="50" charset="0"/>
                <a:ea typeface="Arial"/>
                <a:cs typeface="GOTHAM-BOOK" pitchFamily="50" charset="0"/>
                <a:sym typeface="Arial"/>
              </a:rPr>
              <a:t>Steel pipe </a:t>
            </a:r>
            <a:r>
              <a:rPr lang="en-US" sz="1200" b="0" i="0" u="none" strike="noStrike" cap="none" dirty="0">
                <a:solidFill>
                  <a:srgbClr val="1D1D1B"/>
                </a:solidFill>
                <a:latin typeface="GOTHAM-BOOK" pitchFamily="50" charset="0"/>
                <a:ea typeface="Arial"/>
                <a:cs typeface="GOTHAM-BOOK" pitchFamily="50" charset="0"/>
                <a:sym typeface="Arial"/>
              </a:rPr>
              <a:t>column</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Thailand</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dirty="0">
                <a:solidFill>
                  <a:srgbClr val="1D1D1B"/>
                </a:solidFill>
                <a:latin typeface="GOTHAM-BOOK" pitchFamily="50" charset="0"/>
                <a:ea typeface="Arial"/>
                <a:cs typeface="GOTHAM-BOOK" pitchFamily="50" charset="0"/>
                <a:sym typeface="Arial"/>
              </a:rPr>
              <a:t>Los Angeles, </a:t>
            </a:r>
            <a:r>
              <a:rPr lang="en-US" sz="1200" b="0" i="0" u="none" strike="noStrike" cap="none" dirty="0">
                <a:solidFill>
                  <a:srgbClr val="1D1D1B"/>
                </a:solidFill>
                <a:latin typeface="GOTHAM-BOOK" pitchFamily="50" charset="0"/>
                <a:ea typeface="Arial"/>
                <a:cs typeface="GOTHAM-BOOK" pitchFamily="50" charset="0"/>
                <a:sym typeface="Arial"/>
              </a:rPr>
              <a:t>USA</a:t>
            </a:r>
            <a:endParaRPr dirty="0">
              <a:latin typeface="GOTHAM-BOOK" pitchFamily="50" charset="0"/>
              <a:cs typeface="GOTHAM-BOOK" pitchFamily="50" charset="0"/>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0" algn="just" rtl="0">
              <a:lnSpc>
                <a:spcPct val="100000"/>
              </a:lnSpc>
              <a:spcBef>
                <a:spcPts val="0"/>
              </a:spcBef>
              <a:spcAft>
                <a:spcPts val="0"/>
              </a:spcAft>
              <a:buNone/>
            </a:pPr>
            <a:r>
              <a:rPr lang="en-US" sz="1200" b="0" i="0" u="none" strike="noStrike" cap="none" dirty="0">
                <a:solidFill>
                  <a:srgbClr val="1D1D1B"/>
                </a:solidFill>
                <a:latin typeface="GOTHAM-BOOK" pitchFamily="50" charset="0"/>
                <a:ea typeface="Arial"/>
                <a:cs typeface="GOTHAM-BOOK" pitchFamily="50" charset="0"/>
                <a:sym typeface="Arial"/>
              </a:rPr>
              <a:t>Pre-Carriage EXW to Laem Chabang port</a:t>
            </a:r>
            <a:endParaRPr dirty="0">
              <a:latin typeface="GOTHAM-BOOK" pitchFamily="50" charset="0"/>
              <a:cs typeface="GOTHAM-BOOK" pitchFamily="50" charset="0"/>
            </a:endParaRPr>
          </a:p>
          <a:p>
            <a:pPr marL="914400" marR="0" lvl="1" indent="0" algn="just" rtl="0">
              <a:lnSpc>
                <a:spcPct val="100000"/>
              </a:lnSpc>
              <a:spcBef>
                <a:spcPts val="0"/>
              </a:spcBef>
              <a:spcAft>
                <a:spcPts val="0"/>
              </a:spcAft>
              <a:buNone/>
            </a:pPr>
            <a:r>
              <a:rPr lang="en-US" sz="1200" b="0" i="0" u="none" strike="noStrike" cap="none" dirty="0">
                <a:solidFill>
                  <a:srgbClr val="1D1D1B"/>
                </a:solidFill>
                <a:latin typeface="GOTHAM-BOOK" pitchFamily="50" charset="0"/>
                <a:ea typeface="Arial"/>
                <a:cs typeface="GOTHAM-BOOK" pitchFamily="50" charset="0"/>
                <a:sym typeface="Arial"/>
              </a:rPr>
              <a:t>Re-loading and FAS delivery at Laem Chabang port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Loading and securing onto break bulk vessel</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Break bulk ocean freight from Laem Chabang port </a:t>
            </a:r>
            <a:endParaRPr dirty="0">
              <a:latin typeface="GOTHAM-BOOK" pitchFamily="50" charset="0"/>
              <a:cs typeface="GOTHAM-BOOK" pitchFamily="50" charset="0"/>
            </a:endParaRPr>
          </a:p>
          <a:p>
            <a:pPr marL="914400" marR="0" lvl="1" indent="-228600" algn="just" rtl="0">
              <a:spcBef>
                <a:spcPts val="500"/>
              </a:spcBef>
              <a:spcAft>
                <a:spcPts val="0"/>
              </a:spcAft>
              <a:buNone/>
            </a:pPr>
            <a:r>
              <a:rPr lang="en-US" sz="1200" b="0" i="0" u="none" strike="noStrike" cap="none" dirty="0">
                <a:solidFill>
                  <a:srgbClr val="1D1D1B"/>
                </a:solidFill>
                <a:latin typeface="GOTHAM-BOOK" pitchFamily="50" charset="0"/>
                <a:ea typeface="Arial"/>
                <a:cs typeface="GOTHAM-BOOK" pitchFamily="50" charset="0"/>
                <a:sym typeface="Arial"/>
              </a:rPr>
              <a:t>	up to Port of Los Angeles + on-carriage to site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Arial"/>
              <a:cs typeface="GOTHAM-BOOK" pitchFamily="50" charset="0"/>
              <a:sym typeface="Arial"/>
            </a:endParaRPr>
          </a:p>
          <a:p>
            <a:pPr marL="685800" marR="0" lvl="1" indent="0" algn="just" rtl="0">
              <a:lnSpc>
                <a:spcPct val="100000"/>
              </a:lnSpc>
              <a:spcBef>
                <a:spcPts val="500"/>
              </a:spcBef>
              <a:spcAft>
                <a:spcPts val="0"/>
              </a:spcAft>
              <a:buClr>
                <a:srgbClr val="1D1D1B"/>
              </a:buClr>
              <a:buSzPts val="1200"/>
              <a:buFont typeface="Calibri"/>
              <a:buNone/>
            </a:pPr>
            <a:r>
              <a:rPr lang="en-US" sz="1200" b="0" i="0" u="none" strike="noStrike" cap="none" dirty="0">
                <a:solidFill>
                  <a:srgbClr val="1D1D1B"/>
                </a:solidFill>
                <a:latin typeface="GOTHAM-BOOK" pitchFamily="50" charset="0"/>
                <a:ea typeface="Calibri"/>
                <a:cs typeface="GOTHAM-BOOK" pitchFamily="50" charset="0"/>
                <a:sym typeface="Calibri"/>
              </a:rPr>
              <a:t> </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None/>
            </a:pPr>
            <a:r>
              <a:rPr lang="en-US" sz="1200" b="0" i="0" u="none" strike="noStrike" cap="none" dirty="0">
                <a:solidFill>
                  <a:srgbClr val="1D1D1B"/>
                </a:solidFill>
                <a:latin typeface="GOTHAM-BOOK" pitchFamily="50" charset="0"/>
                <a:ea typeface="Calibri"/>
                <a:cs typeface="GOTHAM-BOOK" pitchFamily="50" charset="0"/>
                <a:sym typeface="Calibri"/>
              </a:rPr>
              <a:t>	</a:t>
            </a:r>
            <a:endParaRPr sz="1800" b="0" i="0" u="none" strike="noStrike" cap="none" dirty="0">
              <a:solidFill>
                <a:schemeClr val="dk1"/>
              </a:solidFill>
              <a:latin typeface="GOTHAM-BOOK" pitchFamily="50" charset="0"/>
              <a:ea typeface="Calibri"/>
              <a:cs typeface="GOTHAM-BOOK" pitchFamily="50" charset="0"/>
              <a:sym typeface="Calibri"/>
            </a:endParaRPr>
          </a:p>
        </p:txBody>
      </p:sp>
      <p:pic>
        <p:nvPicPr>
          <p:cNvPr id="967" name="Google Shape;967;p17" descr="A picture containing outdoor, transport, crane, large&#10;&#10;Description automatically generated"/>
          <p:cNvPicPr preferRelativeResize="0"/>
          <p:nvPr/>
        </p:nvPicPr>
        <p:blipFill rotWithShape="1">
          <a:blip r:embed="rId3">
            <a:alphaModFix/>
          </a:blip>
          <a:srcRect/>
          <a:stretch/>
        </p:blipFill>
        <p:spPr>
          <a:xfrm>
            <a:off x="4937760" y="1572722"/>
            <a:ext cx="3519736" cy="2199835"/>
          </a:xfrm>
          <a:prstGeom prst="rect">
            <a:avLst/>
          </a:prstGeom>
          <a:noFill/>
          <a:ln w="19050" cap="flat" cmpd="sng">
            <a:solidFill>
              <a:schemeClr val="lt1"/>
            </a:solidFill>
            <a:prstDash val="solid"/>
            <a:round/>
            <a:headEnd type="none" w="sm" len="sm"/>
            <a:tailEnd type="none" w="sm" len="sm"/>
          </a:ln>
        </p:spPr>
      </p:pic>
      <p:pic>
        <p:nvPicPr>
          <p:cNvPr id="968" name="Google Shape;968;p17" descr="A picture containing transport, blue, man, ship&#10;&#10;Description automatically generated"/>
          <p:cNvPicPr preferRelativeResize="0"/>
          <p:nvPr/>
        </p:nvPicPr>
        <p:blipFill rotWithShape="1">
          <a:blip r:embed="rId4">
            <a:alphaModFix/>
          </a:blip>
          <a:srcRect/>
          <a:stretch/>
        </p:blipFill>
        <p:spPr>
          <a:xfrm>
            <a:off x="8457496" y="1572721"/>
            <a:ext cx="3519735" cy="2199835"/>
          </a:xfrm>
          <a:prstGeom prst="rect">
            <a:avLst/>
          </a:prstGeom>
          <a:noFill/>
          <a:ln w="19050" cap="flat" cmpd="sng">
            <a:solidFill>
              <a:schemeClr val="lt1"/>
            </a:solidFill>
            <a:prstDash val="solid"/>
            <a:round/>
            <a:headEnd type="none" w="sm" len="sm"/>
            <a:tailEnd type="none" w="sm" len="sm"/>
          </a:ln>
        </p:spPr>
      </p:pic>
      <p:pic>
        <p:nvPicPr>
          <p:cNvPr id="969" name="Google Shape;969;p17" descr="A picture containing organ&#10;&#10;Description automatically generated"/>
          <p:cNvPicPr preferRelativeResize="0"/>
          <p:nvPr/>
        </p:nvPicPr>
        <p:blipFill rotWithShape="1">
          <a:blip r:embed="rId5">
            <a:alphaModFix/>
          </a:blip>
          <a:srcRect/>
          <a:stretch/>
        </p:blipFill>
        <p:spPr>
          <a:xfrm>
            <a:off x="4905839" y="3772558"/>
            <a:ext cx="3519736" cy="2199834"/>
          </a:xfrm>
          <a:prstGeom prst="rect">
            <a:avLst/>
          </a:prstGeom>
          <a:noFill/>
          <a:ln w="19050" cap="flat" cmpd="sng">
            <a:solidFill>
              <a:schemeClr val="lt1"/>
            </a:solidFill>
            <a:prstDash val="solid"/>
            <a:round/>
            <a:headEnd type="none" w="sm" len="sm"/>
            <a:tailEnd type="none" w="sm" len="sm"/>
          </a:ln>
        </p:spPr>
      </p:pic>
      <p:pic>
        <p:nvPicPr>
          <p:cNvPr id="970" name="Google Shape;970;p17" descr="A picture containing indoor, table, sitting, luggage&#10;&#10;Description automatically generated"/>
          <p:cNvPicPr preferRelativeResize="0"/>
          <p:nvPr/>
        </p:nvPicPr>
        <p:blipFill rotWithShape="1">
          <a:blip r:embed="rId6">
            <a:alphaModFix/>
          </a:blip>
          <a:srcRect/>
          <a:stretch/>
        </p:blipFill>
        <p:spPr>
          <a:xfrm>
            <a:off x="8457495" y="3772558"/>
            <a:ext cx="3519735" cy="2199834"/>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8"/>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977" name="Google Shape;977;p18"/>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978" name="Google Shape;978;p18"/>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JACKSON POWER PLANT ELWOOD, IL USA</a:t>
            </a:r>
            <a:endParaRPr dirty="0">
              <a:solidFill>
                <a:srgbClr val="00B050"/>
              </a:solidFill>
              <a:latin typeface="Gotham Medium" pitchFamily="50" charset="0"/>
              <a:cs typeface="Gotham Medium" pitchFamily="50" charset="0"/>
            </a:endParaRPr>
          </a:p>
        </p:txBody>
      </p:sp>
      <p:sp>
        <p:nvSpPr>
          <p:cNvPr id="979" name="Google Shape;979;p18"/>
          <p:cNvSpPr txBox="1"/>
          <p:nvPr/>
        </p:nvSpPr>
        <p:spPr>
          <a:xfrm>
            <a:off x="495300" y="1384159"/>
            <a:ext cx="5079590" cy="457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dirty="0">
                <a:solidFill>
                  <a:srgbClr val="005FAA"/>
                </a:solidFill>
                <a:latin typeface="GOTHAM-BOOK" pitchFamily="50" charset="0"/>
                <a:ea typeface="Arial"/>
                <a:cs typeface="GOTHAM-BOOK" pitchFamily="50" charset="0"/>
                <a:sym typeface="Arial"/>
              </a:rPr>
              <a:t>Volume </a:t>
            </a:r>
            <a:r>
              <a:rPr lang="en-US" sz="1200" b="1" i="0" u="none" strike="noStrike" cap="none" dirty="0">
                <a:solidFill>
                  <a:srgbClr val="005FAA"/>
                </a:solidFill>
                <a:latin typeface="GOTHAM-BOOK" pitchFamily="50" charset="0"/>
                <a:ea typeface="Arial"/>
                <a:cs typeface="GOTHAM-BOOK" pitchFamily="50" charset="0"/>
                <a:sym typeface="Arial"/>
              </a:rPr>
              <a:t>:</a:t>
            </a:r>
            <a:r>
              <a:rPr lang="en-US" sz="1200" b="0" i="0" u="none" strike="noStrike" cap="none" dirty="0">
                <a:solidFill>
                  <a:srgbClr val="1D1D1B"/>
                </a:solidFill>
                <a:latin typeface="GOTHAM-BOOK" pitchFamily="50" charset="0"/>
                <a:ea typeface="Arial"/>
                <a:cs typeface="GOTHAM-BOOK" pitchFamily="50" charset="0"/>
                <a:sym typeface="Arial"/>
              </a:rPr>
              <a:t>	8,816 </a:t>
            </a:r>
            <a:r>
              <a:rPr lang="en-US" sz="1200" dirty="0" err="1">
                <a:solidFill>
                  <a:srgbClr val="1D1D1B"/>
                </a:solidFill>
                <a:latin typeface="GOTHAM-BOOK" pitchFamily="50" charset="0"/>
                <a:ea typeface="Arial"/>
                <a:cs typeface="GOTHAM-BOOK" pitchFamily="50" charset="0"/>
                <a:sym typeface="Arial"/>
              </a:rPr>
              <a:t>c</a:t>
            </a:r>
            <a:r>
              <a:rPr lang="en-US" sz="1200" b="0" i="0" u="none" strike="noStrike" cap="none" dirty="0" err="1">
                <a:solidFill>
                  <a:srgbClr val="1D1D1B"/>
                </a:solidFill>
                <a:latin typeface="GOTHAM-BOOK" pitchFamily="50" charset="0"/>
                <a:ea typeface="Arial"/>
                <a:cs typeface="GOTHAM-BOOK" pitchFamily="50" charset="0"/>
                <a:sym typeface="Arial"/>
              </a:rPr>
              <a:t>bm</a:t>
            </a:r>
            <a:r>
              <a:rPr lang="en-US" sz="1200" b="0" i="0" u="none" strike="noStrike" cap="none" dirty="0">
                <a:solidFill>
                  <a:srgbClr val="1D1D1B"/>
                </a:solidFill>
                <a:latin typeface="GOTHAM-BOOK" pitchFamily="50" charset="0"/>
                <a:ea typeface="Arial"/>
                <a:cs typeface="GOTHAM-BOOK" pitchFamily="50" charset="0"/>
                <a:sym typeface="Arial"/>
              </a:rPr>
              <a:t> , 1,538 MT Break Bulk</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1D1D1B"/>
              </a:buClr>
              <a:buSzPts val="1200"/>
              <a:buFont typeface="Arial"/>
              <a:buNone/>
            </a:pPr>
            <a:r>
              <a:rPr lang="en-US" sz="1200" dirty="0">
                <a:solidFill>
                  <a:srgbClr val="1D1D1B"/>
                </a:solidFill>
                <a:latin typeface="GOTHAM-BOOK" pitchFamily="50" charset="0"/>
                <a:ea typeface="Arial"/>
                <a:cs typeface="GOTHAM-BOOK" pitchFamily="50" charset="0"/>
                <a:sym typeface="Arial"/>
              </a:rPr>
              <a:t>	Containers 160 x40’ HC Weight 2,400 MT</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err="1">
                <a:solidFill>
                  <a:srgbClr val="005FAA"/>
                </a:solidFill>
                <a:latin typeface="GOTHAM-BOOK" pitchFamily="50" charset="0"/>
                <a:ea typeface="Arial"/>
                <a:cs typeface="GOTHAM-BOOK" pitchFamily="50" charset="0"/>
                <a:sym typeface="Arial"/>
              </a:rPr>
              <a:t>Commodity:</a:t>
            </a:r>
            <a:r>
              <a:rPr lang="en-US" sz="1200" dirty="0" err="1">
                <a:solidFill>
                  <a:srgbClr val="1D1D1B"/>
                </a:solidFill>
                <a:latin typeface="GOTHAM-BOOK" pitchFamily="50" charset="0"/>
                <a:ea typeface="Arial"/>
                <a:cs typeface="GOTHAM-BOOK" pitchFamily="50" charset="0"/>
                <a:sym typeface="Arial"/>
              </a:rPr>
              <a:t>Steel</a:t>
            </a:r>
            <a:r>
              <a:rPr lang="en-US" sz="1200" dirty="0">
                <a:solidFill>
                  <a:srgbClr val="1D1D1B"/>
                </a:solidFill>
                <a:latin typeface="GOTHAM-BOOK" pitchFamily="50" charset="0"/>
                <a:ea typeface="Arial"/>
                <a:cs typeface="GOTHAM-BOOK" pitchFamily="50" charset="0"/>
                <a:sym typeface="Arial"/>
              </a:rPr>
              <a:t> Structures </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Vung Tau, Vietnam , Shipping April to June 2020</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err="1">
                <a:solidFill>
                  <a:srgbClr val="005FAA"/>
                </a:solidFill>
                <a:latin typeface="GOTHAM-BOOK" pitchFamily="50" charset="0"/>
                <a:ea typeface="Arial"/>
                <a:cs typeface="GOTHAM-BOOK" pitchFamily="50" charset="0"/>
                <a:sym typeface="Arial"/>
              </a:rPr>
              <a:t>Destination:</a:t>
            </a:r>
            <a:r>
              <a:rPr lang="en-US" sz="1200" dirty="0" err="1">
                <a:solidFill>
                  <a:srgbClr val="1D1D1B"/>
                </a:solidFill>
                <a:latin typeface="GOTHAM-BOOK" pitchFamily="50" charset="0"/>
                <a:ea typeface="Arial"/>
                <a:cs typeface="GOTHAM-BOOK" pitchFamily="50" charset="0"/>
                <a:sym typeface="Arial"/>
              </a:rPr>
              <a:t>Houston</a:t>
            </a:r>
            <a:r>
              <a:rPr lang="en-US" sz="1200" dirty="0">
                <a:solidFill>
                  <a:srgbClr val="1D1D1B"/>
                </a:solidFill>
                <a:latin typeface="GOTHAM-BOOK" pitchFamily="50" charset="0"/>
                <a:ea typeface="Arial"/>
                <a:cs typeface="GOTHAM-BOOK" pitchFamily="50" charset="0"/>
                <a:sym typeface="Arial"/>
              </a:rPr>
              <a:t> TX USA , DAP Elwood, IL, USA  </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Trucking from workshop up to the export terminal </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Chartering of a Suitable  multi-purpose heavy lift vessel</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.FLS was the communication tool between cargo and vessel owners, customs, port authority, tug operators, marine warranty surveyors and stevedores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Our port captains have been on scene for supervising purposes</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Discharge in Houston, TX and trucking up to the job site in Elwood, IL, USA.</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a:p>
            <a:pPr marL="685800" marR="0" lvl="1" indent="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5FAA"/>
              </a:solidFill>
              <a:latin typeface="GOTHAM-BOOK" pitchFamily="50" charset="0"/>
              <a:ea typeface="Calibri"/>
              <a:cs typeface="GOTHAM-BOOK" pitchFamily="50" charset="0"/>
              <a:sym typeface="Calibri"/>
            </a:endParaRPr>
          </a:p>
        </p:txBody>
      </p:sp>
      <p:pic>
        <p:nvPicPr>
          <p:cNvPr id="980" name="Google Shape;980;p18"/>
          <p:cNvPicPr preferRelativeResize="0"/>
          <p:nvPr/>
        </p:nvPicPr>
        <p:blipFill rotWithShape="1">
          <a:blip r:embed="rId3">
            <a:alphaModFix/>
          </a:blip>
          <a:srcRect/>
          <a:stretch/>
        </p:blipFill>
        <p:spPr>
          <a:xfrm>
            <a:off x="5763557" y="3526310"/>
            <a:ext cx="3139513" cy="2736798"/>
          </a:xfrm>
          <a:prstGeom prst="rect">
            <a:avLst/>
          </a:prstGeom>
          <a:noFill/>
          <a:ln>
            <a:noFill/>
          </a:ln>
        </p:spPr>
      </p:pic>
      <p:pic>
        <p:nvPicPr>
          <p:cNvPr id="981" name="Google Shape;981;p18"/>
          <p:cNvPicPr preferRelativeResize="0"/>
          <p:nvPr/>
        </p:nvPicPr>
        <p:blipFill rotWithShape="1">
          <a:blip r:embed="rId4">
            <a:alphaModFix/>
          </a:blip>
          <a:srcRect/>
          <a:stretch/>
        </p:blipFill>
        <p:spPr>
          <a:xfrm>
            <a:off x="8920002" y="3429000"/>
            <a:ext cx="3139513" cy="2834108"/>
          </a:xfrm>
          <a:prstGeom prst="rect">
            <a:avLst/>
          </a:prstGeom>
          <a:noFill/>
          <a:ln>
            <a:noFill/>
          </a:ln>
        </p:spPr>
      </p:pic>
      <p:pic>
        <p:nvPicPr>
          <p:cNvPr id="982" name="Google Shape;982;p18"/>
          <p:cNvPicPr preferRelativeResize="0"/>
          <p:nvPr/>
        </p:nvPicPr>
        <p:blipFill rotWithShape="1">
          <a:blip r:embed="rId5">
            <a:alphaModFix/>
          </a:blip>
          <a:srcRect/>
          <a:stretch/>
        </p:blipFill>
        <p:spPr>
          <a:xfrm>
            <a:off x="8771541" y="1134677"/>
            <a:ext cx="3271042" cy="2403736"/>
          </a:xfrm>
          <a:prstGeom prst="rect">
            <a:avLst/>
          </a:prstGeom>
          <a:noFill/>
          <a:ln>
            <a:noFill/>
          </a:ln>
        </p:spPr>
      </p:pic>
      <p:pic>
        <p:nvPicPr>
          <p:cNvPr id="983" name="Google Shape;983;p18"/>
          <p:cNvPicPr preferRelativeResize="0"/>
          <p:nvPr/>
        </p:nvPicPr>
        <p:blipFill rotWithShape="1">
          <a:blip r:embed="rId6">
            <a:alphaModFix/>
          </a:blip>
          <a:srcRect/>
          <a:stretch/>
        </p:blipFill>
        <p:spPr>
          <a:xfrm>
            <a:off x="5746625" y="1153987"/>
            <a:ext cx="3066165" cy="24037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9"/>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990" name="Google Shape;990;p19"/>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991" name="Google Shape;991;p19"/>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LASED ROOF STEEL STRUCTURES </a:t>
            </a:r>
            <a:endParaRPr dirty="0">
              <a:solidFill>
                <a:srgbClr val="00B050"/>
              </a:solidFill>
              <a:latin typeface="Gotham Medium" pitchFamily="50" charset="0"/>
              <a:cs typeface="Gotham Medium" pitchFamily="50" charset="0"/>
            </a:endParaRPr>
          </a:p>
        </p:txBody>
      </p:sp>
      <p:sp>
        <p:nvSpPr>
          <p:cNvPr id="992" name="Google Shape;992;p19"/>
          <p:cNvSpPr txBox="1"/>
          <p:nvPr/>
        </p:nvSpPr>
        <p:spPr>
          <a:xfrm>
            <a:off x="594360" y="1319050"/>
            <a:ext cx="4919472" cy="31751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Project Name:</a:t>
            </a:r>
            <a:r>
              <a:rPr lang="en-US" sz="1200" b="0" i="0" u="none" strike="noStrike" cap="none" dirty="0">
                <a:solidFill>
                  <a:srgbClr val="1D1D1B"/>
                </a:solidFill>
                <a:latin typeface="GOTHAM-BOOK" pitchFamily="50" charset="0"/>
                <a:ea typeface="Arial"/>
                <a:cs typeface="GOTHAM-BOOK" pitchFamily="50" charset="0"/>
                <a:sym typeface="Arial"/>
              </a:rPr>
              <a:t>	</a:t>
            </a:r>
            <a:r>
              <a:rPr lang="en-US" sz="1200" dirty="0">
                <a:solidFill>
                  <a:srgbClr val="1D1D1B"/>
                </a:solidFill>
                <a:latin typeface="GOTHAM-BOOK" pitchFamily="50" charset="0"/>
                <a:ea typeface="Arial"/>
                <a:cs typeface="GOTHAM-BOOK" pitchFamily="50" charset="0"/>
                <a:sym typeface="Arial"/>
              </a:rPr>
              <a:t>Lucas Arts Museum</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Project Owner:</a:t>
            </a:r>
            <a:r>
              <a:rPr lang="en-US" sz="1200" b="0" i="0" u="none" strike="noStrike" cap="none" dirty="0">
                <a:solidFill>
                  <a:srgbClr val="1D1D1B"/>
                </a:solidFill>
                <a:latin typeface="GOTHAM-BOOK" pitchFamily="50" charset="0"/>
                <a:ea typeface="Arial"/>
                <a:cs typeface="GOTHAM-BOOK" pitchFamily="50" charset="0"/>
                <a:sym typeface="Arial"/>
              </a:rPr>
              <a:t>	Thai Herrick</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a:t>
            </a:r>
            <a:r>
              <a:rPr lang="en-US" sz="1200" b="0" i="0" u="none" strike="noStrike" cap="none" dirty="0">
                <a:solidFill>
                  <a:srgbClr val="1D1D1B"/>
                </a:solidFill>
                <a:latin typeface="GOTHAM-BOOK" pitchFamily="50" charset="0"/>
                <a:ea typeface="Arial"/>
                <a:cs typeface="GOTHAM-BOOK" pitchFamily="50" charset="0"/>
                <a:sym typeface="Arial"/>
              </a:rPr>
              <a:t>		10,000 </a:t>
            </a:r>
            <a:r>
              <a:rPr lang="en-US" sz="1200" b="0" i="0" u="none" strike="noStrike" cap="none" dirty="0" err="1">
                <a:solidFill>
                  <a:srgbClr val="1D1D1B"/>
                </a:solidFill>
                <a:latin typeface="GOTHAM-BOOK" pitchFamily="50" charset="0"/>
                <a:ea typeface="Arial"/>
                <a:cs typeface="GOTHAM-BOOK" pitchFamily="50" charset="0"/>
                <a:sym typeface="Arial"/>
              </a:rPr>
              <a:t>cbm</a:t>
            </a:r>
            <a:r>
              <a:rPr lang="en-US" sz="1200" b="0" i="0" u="none" strike="noStrike" cap="none" dirty="0">
                <a:solidFill>
                  <a:srgbClr val="1D1D1B"/>
                </a:solidFill>
                <a:latin typeface="GOTHAM-BOOK" pitchFamily="50" charset="0"/>
                <a:ea typeface="Arial"/>
                <a:cs typeface="GOTHAM-BOOK" pitchFamily="50" charset="0"/>
                <a:sym typeface="Arial"/>
              </a:rPr>
              <a:t>, Max. GW 20 </a:t>
            </a:r>
            <a:r>
              <a:rPr lang="en-US" sz="1200" b="0" i="0" u="none" strike="noStrike" cap="none" dirty="0" err="1">
                <a:solidFill>
                  <a:srgbClr val="1D1D1B"/>
                </a:solidFill>
                <a:latin typeface="GOTHAM-BOOK" pitchFamily="50" charset="0"/>
                <a:ea typeface="Arial"/>
                <a:cs typeface="GOTHAM-BOOK" pitchFamily="50" charset="0"/>
                <a:sym typeface="Arial"/>
              </a:rPr>
              <a:t>MTons</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	</a:t>
            </a:r>
            <a:r>
              <a:rPr lang="en-US" sz="1200" dirty="0">
                <a:solidFill>
                  <a:srgbClr val="1D1D1B"/>
                </a:solidFill>
                <a:latin typeface="GOTHAM-BOOK" pitchFamily="50" charset="0"/>
                <a:ea typeface="Arial"/>
                <a:cs typeface="GOTHAM-BOOK" pitchFamily="50" charset="0"/>
                <a:sym typeface="Arial"/>
              </a:rPr>
              <a:t>Various steel structures</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Thailand</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dirty="0">
                <a:solidFill>
                  <a:srgbClr val="1D1D1B"/>
                </a:solidFill>
                <a:latin typeface="GOTHAM-BOOK" pitchFamily="50" charset="0"/>
                <a:ea typeface="Arial"/>
                <a:cs typeface="GOTHAM-BOOK" pitchFamily="50" charset="0"/>
                <a:sym typeface="Arial"/>
              </a:rPr>
              <a:t>Los Angeles, USA</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0" algn="just" rtl="0">
              <a:lnSpc>
                <a:spcPct val="100000"/>
              </a:lnSpc>
              <a:spcBef>
                <a:spcPts val="0"/>
              </a:spcBef>
              <a:spcAft>
                <a:spcPts val="0"/>
              </a:spcAft>
              <a:buNone/>
            </a:pPr>
            <a:r>
              <a:rPr lang="en-US" sz="1200" b="0" i="0" u="none" strike="noStrike" cap="none" dirty="0">
                <a:solidFill>
                  <a:srgbClr val="1D1D1B"/>
                </a:solidFill>
                <a:latin typeface="GOTHAM-BOOK" pitchFamily="50" charset="0"/>
                <a:ea typeface="Arial"/>
                <a:cs typeface="GOTHAM-BOOK" pitchFamily="50" charset="0"/>
                <a:sym typeface="Arial"/>
              </a:rPr>
              <a:t>Pre-Carriage EXW to Laem Chabang port</a:t>
            </a:r>
            <a:endParaRPr dirty="0">
              <a:latin typeface="GOTHAM-BOOK" pitchFamily="50" charset="0"/>
              <a:cs typeface="GOTHAM-BOOK" pitchFamily="50" charset="0"/>
            </a:endParaRPr>
          </a:p>
          <a:p>
            <a:pPr marL="914400" marR="0" lvl="1" indent="0" algn="just" rtl="0">
              <a:lnSpc>
                <a:spcPct val="100000"/>
              </a:lnSpc>
              <a:spcBef>
                <a:spcPts val="0"/>
              </a:spcBef>
              <a:spcAft>
                <a:spcPts val="0"/>
              </a:spcAft>
              <a:buNone/>
            </a:pPr>
            <a:r>
              <a:rPr lang="en-US" sz="1200" b="0" i="0" u="none" strike="noStrike" cap="none" dirty="0">
                <a:solidFill>
                  <a:srgbClr val="1D1D1B"/>
                </a:solidFill>
                <a:latin typeface="GOTHAM-BOOK" pitchFamily="50" charset="0"/>
                <a:ea typeface="Arial"/>
                <a:cs typeface="GOTHAM-BOOK" pitchFamily="50" charset="0"/>
                <a:sym typeface="Arial"/>
              </a:rPr>
              <a:t>Re-loading and FAS delivery at Laem Chabang port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Loading and securing onto break bulk vessel</a:t>
            </a:r>
            <a:endParaRPr dirty="0">
              <a:latin typeface="GOTHAM-BOOK" pitchFamily="50" charset="0"/>
              <a:cs typeface="GOTHAM-BOOK" pitchFamily="50" charset="0"/>
            </a:endParaRPr>
          </a:p>
          <a:p>
            <a:pPr marL="914400" marR="0" lvl="1" indent="0" algn="just" rtl="0">
              <a:lnSpc>
                <a:spcPct val="100000"/>
              </a:lnSpc>
              <a:spcBef>
                <a:spcPts val="0"/>
              </a:spcBef>
              <a:spcAft>
                <a:spcPts val="0"/>
              </a:spcAft>
              <a:buNone/>
            </a:pPr>
            <a:r>
              <a:rPr lang="en-US" sz="1200" b="0" i="0" u="none" strike="noStrike" cap="none" dirty="0">
                <a:solidFill>
                  <a:srgbClr val="1D1D1B"/>
                </a:solidFill>
                <a:latin typeface="GOTHAM-BOOK" pitchFamily="50" charset="0"/>
                <a:ea typeface="Arial"/>
                <a:cs typeface="GOTHAM-BOOK" pitchFamily="50" charset="0"/>
                <a:sym typeface="Arial"/>
              </a:rPr>
              <a:t>Break bulk ocean freight from Laem Chabang port to port of Los Angeles</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On-carriage to site</a:t>
            </a:r>
            <a:endParaRPr dirty="0">
              <a:latin typeface="GOTHAM-BOOK" pitchFamily="50" charset="0"/>
              <a:cs typeface="GOTHAM-BOOK" pitchFamily="50" charset="0"/>
            </a:endParaRPr>
          </a:p>
        </p:txBody>
      </p:sp>
      <p:pic>
        <p:nvPicPr>
          <p:cNvPr id="993" name="Google Shape;993;p19" descr="A picture containing road, truck, building, street&#10;&#10;Description automatically generated"/>
          <p:cNvPicPr preferRelativeResize="0"/>
          <p:nvPr/>
        </p:nvPicPr>
        <p:blipFill rotWithShape="1">
          <a:blip r:embed="rId3">
            <a:alphaModFix/>
          </a:blip>
          <a:srcRect/>
          <a:stretch/>
        </p:blipFill>
        <p:spPr>
          <a:xfrm>
            <a:off x="5513832" y="1198472"/>
            <a:ext cx="3447288" cy="2595468"/>
          </a:xfrm>
          <a:prstGeom prst="rect">
            <a:avLst/>
          </a:prstGeom>
          <a:noFill/>
          <a:ln w="19050" cap="flat" cmpd="sng">
            <a:solidFill>
              <a:schemeClr val="lt1"/>
            </a:solidFill>
            <a:prstDash val="solid"/>
            <a:round/>
            <a:headEnd type="none" w="sm" len="sm"/>
            <a:tailEnd type="none" w="sm" len="sm"/>
          </a:ln>
        </p:spPr>
      </p:pic>
      <p:pic>
        <p:nvPicPr>
          <p:cNvPr id="994" name="Google Shape;994;p19" descr="A picture containing indoor, table, sitting, old&#10;&#10;Description automatically generated"/>
          <p:cNvPicPr preferRelativeResize="0"/>
          <p:nvPr/>
        </p:nvPicPr>
        <p:blipFill rotWithShape="1">
          <a:blip r:embed="rId4">
            <a:alphaModFix/>
          </a:blip>
          <a:srcRect/>
          <a:stretch/>
        </p:blipFill>
        <p:spPr>
          <a:xfrm>
            <a:off x="8961120" y="1198472"/>
            <a:ext cx="3230880" cy="2595468"/>
          </a:xfrm>
          <a:prstGeom prst="rect">
            <a:avLst/>
          </a:prstGeom>
          <a:noFill/>
          <a:ln w="19050" cap="flat" cmpd="sng">
            <a:solidFill>
              <a:schemeClr val="lt1"/>
            </a:solidFill>
            <a:prstDash val="solid"/>
            <a:round/>
            <a:headEnd type="none" w="sm" len="sm"/>
            <a:tailEnd type="none" w="sm" len="sm"/>
          </a:ln>
        </p:spPr>
      </p:pic>
      <p:pic>
        <p:nvPicPr>
          <p:cNvPr id="995" name="Google Shape;995;p19" descr="A construction site&#10;&#10;Description automatically generated"/>
          <p:cNvPicPr preferRelativeResize="0"/>
          <p:nvPr/>
        </p:nvPicPr>
        <p:blipFill rotWithShape="1">
          <a:blip r:embed="rId5">
            <a:alphaModFix/>
          </a:blip>
          <a:srcRect/>
          <a:stretch/>
        </p:blipFill>
        <p:spPr>
          <a:xfrm>
            <a:off x="5513832" y="3793940"/>
            <a:ext cx="3447288" cy="2452454"/>
          </a:xfrm>
          <a:prstGeom prst="rect">
            <a:avLst/>
          </a:prstGeom>
          <a:noFill/>
          <a:ln w="19050" cap="flat" cmpd="sng">
            <a:solidFill>
              <a:schemeClr val="lt1"/>
            </a:solidFill>
            <a:prstDash val="solid"/>
            <a:round/>
            <a:headEnd type="none" w="sm" len="sm"/>
            <a:tailEnd type="none" w="sm" len="sm"/>
          </a:ln>
        </p:spPr>
      </p:pic>
      <p:pic>
        <p:nvPicPr>
          <p:cNvPr id="996" name="Google Shape;996;p19" descr="A picture containing building, large&#10;&#10;Description automatically generated"/>
          <p:cNvPicPr preferRelativeResize="0"/>
          <p:nvPr/>
        </p:nvPicPr>
        <p:blipFill rotWithShape="1">
          <a:blip r:embed="rId6">
            <a:alphaModFix/>
          </a:blip>
          <a:srcRect/>
          <a:stretch/>
        </p:blipFill>
        <p:spPr>
          <a:xfrm>
            <a:off x="8961120" y="3793941"/>
            <a:ext cx="3230880" cy="2452452"/>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
          <p:cNvSpPr txBox="1"/>
          <p:nvPr/>
        </p:nvSpPr>
        <p:spPr>
          <a:xfrm>
            <a:off x="437208" y="1492363"/>
            <a:ext cx="4335386" cy="3028520"/>
          </a:xfrm>
          <a:prstGeom prst="rect">
            <a:avLst/>
          </a:prstGeom>
          <a:noFill/>
          <a:ln>
            <a:noFill/>
          </a:ln>
        </p:spPr>
        <p:txBody>
          <a:bodyPr spcFirstLastPara="1" wrap="square" lIns="121900" tIns="60950" rIns="121900" bIns="60950" anchor="t" anchorCtr="0">
            <a:norm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Early Years</a:t>
            </a:r>
            <a:endParaRPr dirty="0">
              <a:latin typeface="GOTHAM-BOOK" pitchFamily="50" charset="0"/>
              <a:cs typeface="GOTHAM-BOOK" pitchFamily="50" charset="0"/>
            </a:endParaRPr>
          </a:p>
          <a:p>
            <a:pPr marL="0" marR="0" lvl="0" indent="0" algn="l" rtl="0">
              <a:lnSpc>
                <a:spcPct val="90000"/>
              </a:lnSpc>
              <a:spcBef>
                <a:spcPts val="1333"/>
              </a:spcBef>
              <a:spcAft>
                <a:spcPts val="0"/>
              </a:spcAft>
              <a:buClr>
                <a:srgbClr val="1E1E1E"/>
              </a:buClr>
              <a:buSzPts val="1200"/>
              <a:buFont typeface="Arial"/>
              <a:buNone/>
            </a:pPr>
            <a:r>
              <a:rPr lang="en-US" sz="1200" b="0" i="0" u="none" strike="noStrike" cap="none" dirty="0">
                <a:solidFill>
                  <a:srgbClr val="1E1E1E"/>
                </a:solidFill>
                <a:latin typeface="GOTHAM-BOOK" pitchFamily="50" charset="0"/>
                <a:ea typeface="Arial"/>
                <a:cs typeface="GOTHAM-BOOK" pitchFamily="50" charset="0"/>
                <a:sym typeface="Arial"/>
              </a:rPr>
              <a:t>The company was founded in Bangkok in May 1993 by our current Chairman, Martin </a:t>
            </a:r>
            <a:r>
              <a:rPr lang="en-US" sz="1200" b="0" i="0" u="none" strike="noStrike" cap="none" dirty="0" err="1">
                <a:solidFill>
                  <a:srgbClr val="1E1E1E"/>
                </a:solidFill>
                <a:latin typeface="GOTHAM-BOOK" pitchFamily="50" charset="0"/>
                <a:ea typeface="Arial"/>
                <a:cs typeface="GOTHAM-BOOK" pitchFamily="50" charset="0"/>
                <a:sym typeface="Arial"/>
              </a:rPr>
              <a:t>Haeberli</a:t>
            </a:r>
            <a:r>
              <a:rPr lang="en-US" sz="1200" b="0" i="0" u="none" strike="noStrike" cap="none" dirty="0">
                <a:solidFill>
                  <a:srgbClr val="1E1E1E"/>
                </a:solidFill>
                <a:latin typeface="GOTHAM-BOOK" pitchFamily="50" charset="0"/>
                <a:ea typeface="Arial"/>
                <a:cs typeface="GOTHAM-BOOK" pitchFamily="50" charset="0"/>
                <a:sym typeface="Arial"/>
              </a:rPr>
              <a:t>.</a:t>
            </a:r>
            <a:endParaRPr dirty="0">
              <a:latin typeface="GOTHAM-BOOK" pitchFamily="50" charset="0"/>
              <a:cs typeface="GOTHAM-BOOK" pitchFamily="50" charset="0"/>
            </a:endParaRPr>
          </a:p>
          <a:p>
            <a:pPr marL="0" marR="0" lvl="0" indent="0" algn="l" rtl="0">
              <a:lnSpc>
                <a:spcPct val="90000"/>
              </a:lnSpc>
              <a:spcBef>
                <a:spcPts val="1333"/>
              </a:spcBef>
              <a:spcAft>
                <a:spcPts val="0"/>
              </a:spcAft>
              <a:buClr>
                <a:srgbClr val="1E1E1E"/>
              </a:buClr>
              <a:buSzPts val="1200"/>
              <a:buFont typeface="Arial"/>
              <a:buNone/>
            </a:pPr>
            <a:r>
              <a:rPr lang="en-US" sz="1200" b="0" i="0" u="none" strike="noStrike" cap="none" dirty="0">
                <a:solidFill>
                  <a:srgbClr val="1E1E1E"/>
                </a:solidFill>
                <a:latin typeface="GOTHAM-BOOK" pitchFamily="50" charset="0"/>
                <a:ea typeface="Arial"/>
                <a:cs typeface="GOTHAM-BOOK" pitchFamily="50" charset="0"/>
                <a:sym typeface="Arial"/>
              </a:rPr>
              <a:t>With his successful background in the project business, including many years of experience in the US, the Middle East, and Thailand, FLS immediately started making an impact in Thailand’s project forwarding market.</a:t>
            </a:r>
            <a:endParaRPr dirty="0">
              <a:latin typeface="GOTHAM-BOOK" pitchFamily="50" charset="0"/>
              <a:cs typeface="GOTHAM-BOOK" pitchFamily="50" charset="0"/>
            </a:endParaRPr>
          </a:p>
          <a:p>
            <a:pPr marL="0" marR="0" lvl="0" indent="0" algn="l" rtl="0">
              <a:lnSpc>
                <a:spcPct val="90000"/>
              </a:lnSpc>
              <a:spcBef>
                <a:spcPts val="1333"/>
              </a:spcBef>
              <a:spcAft>
                <a:spcPts val="0"/>
              </a:spcAft>
              <a:buClr>
                <a:srgbClr val="1E1E1E"/>
              </a:buClr>
              <a:buSzPts val="1200"/>
              <a:buFont typeface="Arial"/>
              <a:buNone/>
            </a:pPr>
            <a:r>
              <a:rPr lang="en-US" sz="1200" b="0" i="0" u="none" strike="noStrike" cap="none" dirty="0">
                <a:solidFill>
                  <a:srgbClr val="1E1E1E"/>
                </a:solidFill>
                <a:latin typeface="GOTHAM-BOOK" pitchFamily="50" charset="0"/>
                <a:ea typeface="Arial"/>
                <a:cs typeface="GOTHAM-BOOK" pitchFamily="50" charset="0"/>
                <a:sym typeface="Arial"/>
              </a:rPr>
              <a:t>Soon, FLS started winning various medium-sized import projects in the industrial, power, and mining sectors.</a:t>
            </a:r>
            <a:endParaRPr dirty="0">
              <a:latin typeface="GOTHAM-BOOK" pitchFamily="50" charset="0"/>
              <a:cs typeface="GOTHAM-BOOK" pitchFamily="50" charset="0"/>
            </a:endParaRPr>
          </a:p>
        </p:txBody>
      </p:sp>
      <p:sp>
        <p:nvSpPr>
          <p:cNvPr id="389" name="Google Shape;389;p2"/>
          <p:cNvSpPr txBox="1"/>
          <p:nvPr/>
        </p:nvSpPr>
        <p:spPr>
          <a:xfrm>
            <a:off x="4728675" y="465747"/>
            <a:ext cx="7467775" cy="6392253"/>
          </a:xfrm>
          <a:prstGeom prst="rect">
            <a:avLst/>
          </a:prstGeom>
          <a:no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1998 to 2023</a:t>
            </a:r>
            <a:endParaRPr dirty="0">
              <a:latin typeface="GOTHAM-BOOK" pitchFamily="50" charset="0"/>
              <a:cs typeface="GOTHAM-BOOK" pitchFamily="50" charset="0"/>
            </a:endParaRPr>
          </a:p>
          <a:p>
            <a:pPr marL="0" marR="0" lvl="0" indent="0" algn="l" rtl="0">
              <a:lnSpc>
                <a:spcPct val="100000"/>
              </a:lnSpc>
              <a:spcBef>
                <a:spcPts val="1333"/>
              </a:spcBef>
              <a:spcAft>
                <a:spcPts val="0"/>
              </a:spcAft>
              <a:buClr>
                <a:srgbClr val="1E1E1E"/>
              </a:buClr>
              <a:buSzPts val="1200"/>
              <a:buFont typeface="Arial"/>
              <a:buNone/>
            </a:pPr>
            <a:r>
              <a:rPr lang="en-US" sz="1200" b="0" i="0" u="none" strike="noStrike" cap="none" dirty="0">
                <a:solidFill>
                  <a:srgbClr val="1E1E1E"/>
                </a:solidFill>
                <a:latin typeface="GOTHAM-BOOK" pitchFamily="50" charset="0"/>
                <a:ea typeface="Arial"/>
                <a:cs typeface="GOTHAM-BOOK" pitchFamily="50" charset="0"/>
                <a:sym typeface="Arial"/>
              </a:rPr>
              <a:t>By the year 1998, FLS ventured more and more into handling export projects from steel fabricators in Thailand, Korea, China, Vietnam, Malaysia, and Indonesia to worldwide destinations for many global engineering companies and EPC contractors.</a:t>
            </a:r>
            <a:endParaRPr dirty="0">
              <a:latin typeface="GOTHAM-BOOK" pitchFamily="50" charset="0"/>
              <a:cs typeface="GOTHAM-BOOK" pitchFamily="50" charset="0"/>
            </a:endParaRPr>
          </a:p>
          <a:p>
            <a:pPr marL="0" marR="0" lvl="0" indent="0" algn="l" rtl="0">
              <a:lnSpc>
                <a:spcPct val="100000"/>
              </a:lnSpc>
              <a:spcBef>
                <a:spcPts val="1333"/>
              </a:spcBef>
              <a:spcAft>
                <a:spcPts val="0"/>
              </a:spcAft>
              <a:buClr>
                <a:srgbClr val="1E1E1E"/>
              </a:buClr>
              <a:buSzPts val="1200"/>
              <a:buFont typeface="Arial"/>
              <a:buNone/>
            </a:pPr>
            <a:r>
              <a:rPr lang="en-US" sz="1200" b="0" i="0" u="none" strike="noStrike" cap="none" dirty="0">
                <a:solidFill>
                  <a:srgbClr val="1E1E1E"/>
                </a:solidFill>
                <a:latin typeface="GOTHAM-BOOK" pitchFamily="50" charset="0"/>
                <a:ea typeface="Arial"/>
                <a:cs typeface="GOTHAM-BOOK" pitchFamily="50" charset="0"/>
                <a:sym typeface="Arial"/>
              </a:rPr>
              <a:t>To support our customers with even better service and faster communication, we moved our office to Laem Chabang in June 2006. This strategic move – we are now located within a maximum of 50 km from Thailand’s most important project port facilities – proved to be very successful because it allows us to be even more “hands-on”.</a:t>
            </a:r>
            <a:endParaRPr dirty="0">
              <a:latin typeface="GOTHAM-BOOK" pitchFamily="50" charset="0"/>
              <a:cs typeface="GOTHAM-BOOK" pitchFamily="50" charset="0"/>
            </a:endParaRPr>
          </a:p>
          <a:p>
            <a:pPr marL="0" marR="0" lvl="0" indent="0" algn="l" rtl="0">
              <a:lnSpc>
                <a:spcPct val="100000"/>
              </a:lnSpc>
              <a:spcBef>
                <a:spcPts val="1333"/>
              </a:spcBef>
              <a:spcAft>
                <a:spcPts val="0"/>
              </a:spcAft>
              <a:buClr>
                <a:srgbClr val="1E1E1E"/>
              </a:buClr>
              <a:buSzPts val="1200"/>
              <a:buFont typeface="Arial"/>
              <a:buNone/>
            </a:pPr>
            <a:r>
              <a:rPr lang="en-US" sz="1200" b="0" i="0" u="none" strike="noStrike" cap="none" dirty="0">
                <a:solidFill>
                  <a:srgbClr val="1E1E1E"/>
                </a:solidFill>
                <a:latin typeface="GOTHAM-BOOK" pitchFamily="50" charset="0"/>
                <a:ea typeface="Arial"/>
                <a:cs typeface="GOTHAM-BOOK" pitchFamily="50" charset="0"/>
                <a:sym typeface="Arial"/>
              </a:rPr>
              <a:t>Today, our team consists of a number of expat and local project specialists, led by our CEO </a:t>
            </a:r>
            <a:r>
              <a:rPr lang="en-US" sz="1200" b="0" i="0" u="none" strike="noStrike" cap="none" dirty="0" err="1">
                <a:solidFill>
                  <a:srgbClr val="1E1E1E"/>
                </a:solidFill>
                <a:latin typeface="GOTHAM-BOOK" pitchFamily="50" charset="0"/>
                <a:ea typeface="Arial"/>
                <a:cs typeface="GOTHAM-BOOK" pitchFamily="50" charset="0"/>
                <a:sym typeface="Arial"/>
              </a:rPr>
              <a:t>Torbjoern</a:t>
            </a:r>
            <a:r>
              <a:rPr lang="en-US" sz="1200" b="0" i="0" u="none" strike="noStrike" cap="none" dirty="0">
                <a:solidFill>
                  <a:srgbClr val="1E1E1E"/>
                </a:solidFill>
                <a:latin typeface="GOTHAM-BOOK" pitchFamily="50" charset="0"/>
                <a:ea typeface="Arial"/>
                <a:cs typeface="GOTHAM-BOOK" pitchFamily="50" charset="0"/>
                <a:sym typeface="Arial"/>
              </a:rPr>
              <a:t> Larisch.</a:t>
            </a:r>
            <a:endParaRPr dirty="0">
              <a:latin typeface="GOTHAM-BOOK" pitchFamily="50" charset="0"/>
              <a:cs typeface="GOTHAM-BOOK" pitchFamily="50" charset="0"/>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1D1D1B"/>
              </a:solidFill>
              <a:highlight>
                <a:srgbClr val="FFFF00"/>
              </a:highlight>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Regional Expansion</a:t>
            </a:r>
            <a:endParaRPr dirty="0">
              <a:latin typeface="GOTHAM-BOOK" pitchFamily="50" charset="0"/>
              <a:cs typeface="GOTHAM-BOOK" pitchFamily="50" charset="0"/>
            </a:endParaRPr>
          </a:p>
          <a:p>
            <a:pPr marL="309026" marR="0" lvl="1" indent="-309026" algn="l" rtl="0">
              <a:lnSpc>
                <a:spcPct val="100000"/>
              </a:lnSpc>
              <a:spcBef>
                <a:spcPts val="667"/>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2011 - FLS (Vietnam) Ltd.</a:t>
            </a:r>
            <a:endParaRPr dirty="0">
              <a:latin typeface="GOTHAM-BOOK" pitchFamily="50" charset="0"/>
              <a:cs typeface="GOTHAM-BOOK" pitchFamily="50" charset="0"/>
            </a:endParaRPr>
          </a:p>
          <a:p>
            <a:pPr marL="309026" marR="0" lvl="1" indent="-309026" algn="l" rtl="0">
              <a:lnSpc>
                <a:spcPct val="100000"/>
              </a:lnSpc>
              <a:spcBef>
                <a:spcPts val="667"/>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2013 - FLS (Australia) Pty Ltd.</a:t>
            </a:r>
            <a:endParaRPr dirty="0">
              <a:latin typeface="GOTHAM-BOOK" pitchFamily="50" charset="0"/>
              <a:cs typeface="GOTHAM-BOOK" pitchFamily="50" charset="0"/>
            </a:endParaRPr>
          </a:p>
          <a:p>
            <a:pPr marL="309026" marR="0" lvl="1" indent="-309026" algn="l" rtl="0">
              <a:lnSpc>
                <a:spcPct val="100000"/>
              </a:lnSpc>
              <a:spcBef>
                <a:spcPts val="667"/>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2014 - FLS (Singapore) Pte Ltd.</a:t>
            </a:r>
            <a:endParaRPr dirty="0">
              <a:latin typeface="GOTHAM-BOOK" pitchFamily="50" charset="0"/>
              <a:cs typeface="GOTHAM-BOOK" pitchFamily="50" charset="0"/>
            </a:endParaRPr>
          </a:p>
          <a:p>
            <a:pPr marL="309026" marR="0" lvl="1" indent="-309026" algn="l" rtl="0">
              <a:lnSpc>
                <a:spcPct val="100000"/>
              </a:lnSpc>
              <a:spcBef>
                <a:spcPts val="667"/>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2014 - PT. Federal Logistik </a:t>
            </a:r>
            <a:r>
              <a:rPr lang="en-US" sz="1200" b="0" i="0" u="none" strike="noStrike" cap="none" dirty="0" err="1">
                <a:solidFill>
                  <a:srgbClr val="1D1D1B"/>
                </a:solidFill>
                <a:latin typeface="GOTHAM-BOOK" pitchFamily="50" charset="0"/>
                <a:ea typeface="Arial"/>
                <a:cs typeface="GOTHAM-BOOK" pitchFamily="50" charset="0"/>
                <a:sym typeface="Arial"/>
              </a:rPr>
              <a:t>Sistem</a:t>
            </a:r>
            <a:r>
              <a:rPr lang="en-US" sz="1200" b="0" i="0" u="none" strike="noStrike" cap="none" dirty="0">
                <a:solidFill>
                  <a:srgbClr val="1D1D1B"/>
                </a:solidFill>
                <a:latin typeface="GOTHAM-BOOK" pitchFamily="50" charset="0"/>
                <a:ea typeface="Arial"/>
                <a:cs typeface="GOTHAM-BOOK" pitchFamily="50" charset="0"/>
                <a:sym typeface="Arial"/>
              </a:rPr>
              <a:t> (Indonesia)</a:t>
            </a:r>
            <a:endParaRPr dirty="0">
              <a:latin typeface="GOTHAM-BOOK" pitchFamily="50" charset="0"/>
              <a:cs typeface="GOTHAM-BOOK" pitchFamily="50" charset="0"/>
            </a:endParaRPr>
          </a:p>
          <a:p>
            <a:pPr marL="309026" marR="0" lvl="1" indent="-309026" algn="l" rtl="0">
              <a:lnSpc>
                <a:spcPct val="100000"/>
              </a:lnSpc>
              <a:spcBef>
                <a:spcPts val="667"/>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2016 - FLS USA</a:t>
            </a:r>
            <a:endParaRPr dirty="0">
              <a:latin typeface="GOTHAM-BOOK" pitchFamily="50" charset="0"/>
              <a:cs typeface="GOTHAM-BOOK" pitchFamily="50" charset="0"/>
            </a:endParaRPr>
          </a:p>
          <a:p>
            <a:pPr marL="309026" marR="0" lvl="1" indent="-309026" algn="l" rtl="0">
              <a:lnSpc>
                <a:spcPct val="100000"/>
              </a:lnSpc>
              <a:spcBef>
                <a:spcPts val="667"/>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2018 - FLS Malaysia</a:t>
            </a:r>
            <a:endParaRPr dirty="0">
              <a:latin typeface="GOTHAM-BOOK" pitchFamily="50" charset="0"/>
              <a:cs typeface="GOTHAM-BOOK" pitchFamily="50" charset="0"/>
            </a:endParaRPr>
          </a:p>
          <a:p>
            <a:pPr marL="309026" marR="0" lvl="1" indent="-309026" algn="l" rtl="0">
              <a:lnSpc>
                <a:spcPct val="100000"/>
              </a:lnSpc>
              <a:spcBef>
                <a:spcPts val="667"/>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2020 - FLS Myanmar</a:t>
            </a:r>
            <a:endParaRPr dirty="0">
              <a:latin typeface="GOTHAM-BOOK" pitchFamily="50" charset="0"/>
              <a:cs typeface="GOTHAM-BOOK" pitchFamily="50" charset="0"/>
            </a:endParaRPr>
          </a:p>
          <a:p>
            <a:pPr marL="309026" marR="0" lvl="1" indent="-309026" algn="l" rtl="0">
              <a:lnSpc>
                <a:spcPct val="100000"/>
              </a:lnSpc>
              <a:spcBef>
                <a:spcPts val="667"/>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2022 - FLS India</a:t>
            </a:r>
            <a:endParaRPr dirty="0">
              <a:latin typeface="GOTHAM-BOOK" pitchFamily="50" charset="0"/>
              <a:cs typeface="GOTHAM-BOOK" pitchFamily="50" charset="0"/>
            </a:endParaRPr>
          </a:p>
          <a:p>
            <a:pPr marL="309026" marR="0" lvl="1" indent="-309026" algn="l" rtl="0">
              <a:lnSpc>
                <a:spcPct val="100000"/>
              </a:lnSpc>
              <a:spcBef>
                <a:spcPts val="667"/>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2023 - FLS China and FLS Japan</a:t>
            </a:r>
            <a:endParaRPr dirty="0">
              <a:latin typeface="GOTHAM-BOOK" pitchFamily="50" charset="0"/>
              <a:cs typeface="GOTHAM-BOOK" pitchFamily="50" charset="0"/>
            </a:endParaRPr>
          </a:p>
          <a:p>
            <a:pPr marL="309026" marR="0" lvl="1" indent="-309026" algn="l" rtl="0">
              <a:lnSpc>
                <a:spcPct val="100000"/>
              </a:lnSpc>
              <a:spcBef>
                <a:spcPts val="667"/>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2024/2025 – FLS Philippines, FLS Norfolk, FLS Scandinavia, FLS Italy</a:t>
            </a:r>
            <a:endParaRPr dirty="0">
              <a:latin typeface="GOTHAM-BOOK" pitchFamily="50" charset="0"/>
              <a:cs typeface="GOTHAM-BOOK" pitchFamily="50" charset="0"/>
            </a:endParaRPr>
          </a:p>
          <a:p>
            <a:pPr marL="0" marR="0" lvl="1" indent="0" algn="l" rtl="0">
              <a:lnSpc>
                <a:spcPct val="100000"/>
              </a:lnSpc>
              <a:spcBef>
                <a:spcPts val="667"/>
              </a:spcBef>
              <a:spcAft>
                <a:spcPts val="0"/>
              </a:spcAft>
              <a:buClr>
                <a:srgbClr val="1D1D1B"/>
              </a:buClr>
              <a:buSzPts val="1200"/>
              <a:buFont typeface="Arial"/>
              <a:buNone/>
            </a:pPr>
            <a:r>
              <a:rPr lang="en-US" sz="1200" b="0" i="0" u="none" strike="noStrike" cap="none" dirty="0">
                <a:solidFill>
                  <a:srgbClr val="1D1D1B"/>
                </a:solidFill>
                <a:latin typeface="GOTHAM-BOOK" pitchFamily="50" charset="0"/>
                <a:ea typeface="Arial"/>
                <a:cs typeface="GOTHAM-BOOK" pitchFamily="50" charset="0"/>
                <a:sym typeface="Arial"/>
              </a:rPr>
              <a:t>In the short to medium term, further expansion is planned for Southeast Asia and the Middle East.</a:t>
            </a:r>
            <a:endParaRPr dirty="0">
              <a:latin typeface="GOTHAM-BOOK" pitchFamily="50" charset="0"/>
              <a:cs typeface="GOTHAM-BOOK" pitchFamily="50" charset="0"/>
            </a:endParaRPr>
          </a:p>
          <a:p>
            <a:pPr marL="0" marR="0" lvl="1" indent="0" algn="l" rtl="0">
              <a:lnSpc>
                <a:spcPct val="70000"/>
              </a:lnSpc>
              <a:spcBef>
                <a:spcPts val="667"/>
              </a:spcBef>
              <a:spcAft>
                <a:spcPts val="0"/>
              </a:spcAft>
              <a:buClr>
                <a:schemeClr val="dk1"/>
              </a:buClr>
              <a:buSzPts val="1333"/>
              <a:buFont typeface="Arial"/>
              <a:buNone/>
            </a:pPr>
            <a:endParaRPr sz="1333" b="0" i="0" u="none" strike="noStrike" cap="none" dirty="0">
              <a:solidFill>
                <a:srgbClr val="1E1E1E"/>
              </a:solidFill>
              <a:latin typeface="GOTHAM-BOOK" pitchFamily="50" charset="0"/>
              <a:ea typeface="Calibri"/>
              <a:cs typeface="GOTHAM-BOOK" pitchFamily="50" charset="0"/>
              <a:sym typeface="Calibri"/>
            </a:endParaRPr>
          </a:p>
        </p:txBody>
      </p:sp>
      <p:sp>
        <p:nvSpPr>
          <p:cNvPr id="390" name="Google Shape;390;p2"/>
          <p:cNvSpPr txBox="1">
            <a:spLocks noGrp="1"/>
          </p:cNvSpPr>
          <p:nvPr>
            <p:ph type="title"/>
          </p:nvPr>
        </p:nvSpPr>
        <p:spPr>
          <a:xfrm>
            <a:off x="472613" y="384479"/>
            <a:ext cx="9077739" cy="6564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968B1"/>
              </a:buClr>
              <a:buSzPts val="2100"/>
              <a:buFont typeface="Arial"/>
              <a:buNone/>
            </a:pPr>
            <a:r>
              <a:rPr lang="en-US" sz="3100" dirty="0">
                <a:latin typeface="Conthrax Heavy" panose="020B0907020201080204" pitchFamily="34" charset="0"/>
                <a:ea typeface="Arial"/>
                <a:cs typeface="Arial"/>
                <a:sym typeface="Arial"/>
              </a:rPr>
              <a:t>INTRODUCTION</a:t>
            </a:r>
            <a:endParaRPr sz="3100" dirty="0">
              <a:latin typeface="Conthrax Heavy" panose="020B0907020201080204" pitchFamily="34" charset="0"/>
            </a:endParaRPr>
          </a:p>
        </p:txBody>
      </p:sp>
      <p:sp>
        <p:nvSpPr>
          <p:cNvPr id="391" name="Google Shape;391;p2"/>
          <p:cNvSpPr txBox="1"/>
          <p:nvPr/>
        </p:nvSpPr>
        <p:spPr>
          <a:xfrm>
            <a:off x="437208" y="835951"/>
            <a:ext cx="3633840" cy="656412"/>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00B050"/>
              </a:buClr>
              <a:buSzPts val="2400"/>
              <a:buFont typeface="Arial"/>
              <a:buNone/>
            </a:pPr>
            <a:r>
              <a:rPr lang="en-US" sz="2400" b="0" i="0" u="none" strike="noStrike" cap="none" dirty="0">
                <a:solidFill>
                  <a:srgbClr val="00B050"/>
                </a:solidFill>
                <a:latin typeface="Gotham Medium" pitchFamily="50" charset="0"/>
                <a:ea typeface="Arial"/>
                <a:cs typeface="Gotham Medium" pitchFamily="50" charset="0"/>
                <a:sym typeface="Arial"/>
              </a:rPr>
              <a:t>FLS History</a:t>
            </a:r>
            <a:endParaRPr dirty="0">
              <a:latin typeface="Gotham Medium" pitchFamily="50" charset="0"/>
              <a:cs typeface="Gotham Medium" pitchFamily="50" charset="0"/>
            </a:endParaRPr>
          </a:p>
        </p:txBody>
      </p:sp>
      <p:pic>
        <p:nvPicPr>
          <p:cNvPr id="392" name="Google Shape;392;p2"/>
          <p:cNvPicPr preferRelativeResize="0"/>
          <p:nvPr/>
        </p:nvPicPr>
        <p:blipFill rotWithShape="1">
          <a:blip r:embed="rId3">
            <a:alphaModFix/>
          </a:blip>
          <a:srcRect/>
          <a:stretch/>
        </p:blipFill>
        <p:spPr>
          <a:xfrm>
            <a:off x="723720" y="4041203"/>
            <a:ext cx="3762361" cy="2247228"/>
          </a:xfrm>
          <a:prstGeom prst="rect">
            <a:avLst/>
          </a:prstGeom>
          <a:noFill/>
          <a:ln>
            <a:noFill/>
          </a:ln>
        </p:spPr>
      </p:pic>
      <p:sp>
        <p:nvSpPr>
          <p:cNvPr id="393" name="Google Shape;393;p2"/>
          <p:cNvSpPr txBox="1"/>
          <p:nvPr/>
        </p:nvSpPr>
        <p:spPr>
          <a:xfrm>
            <a:off x="11041117" y="6295332"/>
            <a:ext cx="54916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rgbClr val="031530"/>
                </a:solidFill>
                <a:latin typeface="Calibri"/>
                <a:ea typeface="Calibri"/>
                <a:cs typeface="Calibri"/>
                <a:sym typeface="Calibri"/>
              </a:rPr>
              <a:t>2</a:t>
            </a:fld>
            <a:endParaRPr sz="1200" b="0" i="0" u="none" strike="noStrike" cap="none">
              <a:solidFill>
                <a:srgbClr val="03153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20"/>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1003" name="Google Shape;1003;p20"/>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004" name="Google Shape;1004;p20"/>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NORTH BATTLEFORD</a:t>
            </a:r>
            <a:endParaRPr dirty="0">
              <a:solidFill>
                <a:srgbClr val="00B050"/>
              </a:solidFill>
              <a:latin typeface="Gotham Medium" pitchFamily="50" charset="0"/>
              <a:cs typeface="Gotham Medium" pitchFamily="50" charset="0"/>
            </a:endParaRPr>
          </a:p>
          <a:p>
            <a:pPr marL="0" marR="0" lvl="0" indent="0" algn="l" rtl="0">
              <a:lnSpc>
                <a:spcPct val="90000"/>
              </a:lnSpc>
              <a:spcBef>
                <a:spcPts val="1000"/>
              </a:spcBef>
              <a:spcAft>
                <a:spcPts val="0"/>
              </a:spcAft>
              <a:buClr>
                <a:schemeClr val="accent2"/>
              </a:buClr>
              <a:buSzPts val="2200"/>
              <a:buFont typeface="Arial"/>
              <a:buNone/>
            </a:pPr>
            <a:endParaRPr sz="2200" b="1" cap="none" dirty="0">
              <a:solidFill>
                <a:srgbClr val="00B050"/>
              </a:solidFill>
              <a:latin typeface="Gotham Medium" pitchFamily="50" charset="0"/>
              <a:ea typeface="Montserrat Medium"/>
              <a:cs typeface="Gotham Medium" pitchFamily="50" charset="0"/>
              <a:sym typeface="Montserrat Medium"/>
            </a:endParaRPr>
          </a:p>
        </p:txBody>
      </p:sp>
      <p:sp>
        <p:nvSpPr>
          <p:cNvPr id="1005" name="Google Shape;1005;p20"/>
          <p:cNvSpPr txBox="1"/>
          <p:nvPr/>
        </p:nvSpPr>
        <p:spPr>
          <a:xfrm>
            <a:off x="522581" y="1472849"/>
            <a:ext cx="4343400" cy="32393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D1D1B"/>
              </a:buClr>
              <a:buSzPts val="1200"/>
              <a:buFont typeface="Arial"/>
              <a:buNone/>
            </a:pPr>
            <a:r>
              <a:rPr lang="en-US" sz="1200" b="0" i="0" u="none" strike="noStrike" cap="none" dirty="0">
                <a:solidFill>
                  <a:srgbClr val="1D1D1B"/>
                </a:solidFill>
                <a:latin typeface="GOTHAM-BOOK" pitchFamily="50" charset="0"/>
                <a:ea typeface="Arial"/>
                <a:cs typeface="GOTHAM-BOOK" pitchFamily="50" charset="0"/>
                <a:sym typeface="Arial"/>
              </a:rPr>
              <a:t> </a:t>
            </a:r>
            <a:r>
              <a:rPr lang="en-US" sz="1200" b="1" i="0" u="none" strike="noStrike" cap="none" dirty="0">
                <a:solidFill>
                  <a:srgbClr val="005FAA"/>
                </a:solidFill>
                <a:latin typeface="GOTHAM-BOOK" pitchFamily="50" charset="0"/>
                <a:ea typeface="Arial"/>
                <a:cs typeface="GOTHAM-BOOK" pitchFamily="50" charset="0"/>
                <a:sym typeface="Arial"/>
              </a:rPr>
              <a:t>Project Name:</a:t>
            </a:r>
            <a:r>
              <a:rPr lang="en-US" sz="1200" b="0" i="0" u="none" strike="noStrike" cap="none" dirty="0">
                <a:solidFill>
                  <a:srgbClr val="1D1D1B"/>
                </a:solidFill>
                <a:latin typeface="GOTHAM-BOOK" pitchFamily="50" charset="0"/>
                <a:ea typeface="Arial"/>
                <a:cs typeface="GOTHAM-BOOK" pitchFamily="50" charset="0"/>
                <a:sym typeface="Arial"/>
              </a:rPr>
              <a:t>	North Battleford Project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a:t>
            </a:r>
            <a:r>
              <a:rPr lang="en-US" sz="1200" b="0" i="0" u="none" strike="noStrike" cap="none" dirty="0">
                <a:solidFill>
                  <a:srgbClr val="1D1D1B"/>
                </a:solidFill>
                <a:latin typeface="GOTHAM-BOOK" pitchFamily="50" charset="0"/>
                <a:ea typeface="Arial"/>
                <a:cs typeface="GOTHAM-BOOK" pitchFamily="50" charset="0"/>
                <a:sym typeface="Arial"/>
              </a:rPr>
              <a:t>		4,000 </a:t>
            </a:r>
            <a:r>
              <a:rPr lang="en-US" sz="1200" b="0" i="0" u="none" strike="noStrike" cap="none" dirty="0" err="1">
                <a:solidFill>
                  <a:srgbClr val="1D1D1B"/>
                </a:solidFill>
                <a:latin typeface="GOTHAM-BOOK" pitchFamily="50" charset="0"/>
                <a:ea typeface="Arial"/>
                <a:cs typeface="GOTHAM-BOOK" pitchFamily="50" charset="0"/>
                <a:sym typeface="Arial"/>
              </a:rPr>
              <a:t>cbm</a:t>
            </a:r>
            <a:r>
              <a:rPr lang="en-US" sz="1200" b="0" i="0" u="none" strike="noStrike" cap="none" dirty="0">
                <a:solidFill>
                  <a:srgbClr val="1D1D1B"/>
                </a:solidFill>
                <a:latin typeface="GOTHAM-BOOK" pitchFamily="50" charset="0"/>
                <a:ea typeface="Arial"/>
                <a:cs typeface="GOTHAM-BOOK" pitchFamily="50" charset="0"/>
                <a:sym typeface="Arial"/>
              </a:rPr>
              <a:t>, Max. GW 40 MT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	</a:t>
            </a:r>
            <a:r>
              <a:rPr lang="en-US" sz="1200" dirty="0">
                <a:solidFill>
                  <a:srgbClr val="1D1D1B"/>
                </a:solidFill>
                <a:latin typeface="GOTHAM-BOOK" pitchFamily="50" charset="0"/>
                <a:ea typeface="Arial"/>
                <a:cs typeface="GOTHAM-BOOK" pitchFamily="50" charset="0"/>
                <a:sym typeface="Arial"/>
              </a:rPr>
              <a:t>Steel beams, Modules</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Huangpu, China</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dirty="0">
                <a:solidFill>
                  <a:srgbClr val="1D1D1B"/>
                </a:solidFill>
                <a:latin typeface="GOTHAM-BOOK" pitchFamily="50" charset="0"/>
                <a:ea typeface="Arial"/>
                <a:cs typeface="GOTHAM-BOOK" pitchFamily="50" charset="0"/>
                <a:sym typeface="Arial"/>
              </a:rPr>
              <a:t>Everett, USA</a:t>
            </a:r>
            <a:endParaRPr dirty="0">
              <a:latin typeface="GOTHAM-BOOK" pitchFamily="50" charset="0"/>
              <a:cs typeface="GOTHAM-BOOK" pitchFamily="50" charset="0"/>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1085850" marR="0" lvl="1" indent="-171450" algn="just" rtl="0">
              <a:lnSpc>
                <a:spcPct val="100000"/>
              </a:lnSpc>
              <a:spcBef>
                <a:spcPts val="0"/>
              </a:spcBef>
              <a:spcAft>
                <a:spcPts val="0"/>
              </a:spcAft>
              <a:buFont typeface="Arial" panose="020B0604020202020204" pitchFamily="34" charset="0"/>
              <a:buChar char="•"/>
            </a:pPr>
            <a:r>
              <a:rPr lang="en-US" sz="1200" b="0" i="0" u="none" strike="noStrike" cap="none" dirty="0">
                <a:solidFill>
                  <a:srgbClr val="1D1D1B"/>
                </a:solidFill>
                <a:latin typeface="GOTHAM-BOOK" pitchFamily="50" charset="0"/>
                <a:ea typeface="Arial"/>
                <a:cs typeface="GOTHAM-BOOK" pitchFamily="50" charset="0"/>
                <a:sym typeface="Arial"/>
              </a:rPr>
              <a:t>Loading and FAS delivery at Huangpu port</a:t>
            </a:r>
            <a:endParaRPr lang="en-US" dirty="0">
              <a:latin typeface="GOTHAM-BOOK" pitchFamily="50" charset="0"/>
              <a:cs typeface="GOTHAM-BOOK" pitchFamily="50" charset="0"/>
              <a:sym typeface="Arial"/>
            </a:endParaRPr>
          </a:p>
          <a:p>
            <a:pPr marL="1085850" marR="0" lvl="1" indent="-171450" algn="just" rtl="0">
              <a:lnSpc>
                <a:spcPct val="100000"/>
              </a:lnSpc>
              <a:spcBef>
                <a:spcPts val="0"/>
              </a:spcBef>
              <a:spcAft>
                <a:spcPts val="0"/>
              </a:spcAft>
              <a:buFont typeface="Arial" panose="020B0604020202020204" pitchFamily="34" charset="0"/>
              <a:buChar char="•"/>
            </a:pPr>
            <a:r>
              <a:rPr lang="en-US" sz="1200" b="0" i="0" u="none" strike="noStrike" cap="none" dirty="0">
                <a:solidFill>
                  <a:srgbClr val="1D1D1B"/>
                </a:solidFill>
                <a:latin typeface="GOTHAM-BOOK" pitchFamily="50" charset="0"/>
                <a:ea typeface="Arial"/>
                <a:cs typeface="GOTHAM-BOOK" pitchFamily="50" charset="0"/>
                <a:sym typeface="Arial"/>
              </a:rPr>
              <a:t>Loading and securing onto break bulk vessel</a:t>
            </a:r>
            <a:endParaRPr dirty="0">
              <a:latin typeface="GOTHAM-BOOK" pitchFamily="50" charset="0"/>
              <a:cs typeface="GOTHAM-BOOK" pitchFamily="50" charset="0"/>
            </a:endParaRPr>
          </a:p>
          <a:p>
            <a:pPr marL="914400" marR="0" lvl="1" indent="0" algn="just" rtl="0">
              <a:lnSpc>
                <a:spcPct val="100000"/>
              </a:lnSpc>
              <a:spcBef>
                <a:spcPts val="0"/>
              </a:spcBef>
              <a:spcAft>
                <a:spcPts val="0"/>
              </a:spcAft>
              <a:buNone/>
            </a:pPr>
            <a:r>
              <a:rPr lang="en-US" sz="1200" b="0" i="0" u="none" strike="noStrike" cap="none" dirty="0">
                <a:solidFill>
                  <a:srgbClr val="1D1D1B"/>
                </a:solidFill>
                <a:latin typeface="GOTHAM-BOOK" pitchFamily="50" charset="0"/>
                <a:ea typeface="Arial"/>
                <a:cs typeface="GOTHAM-BOOK" pitchFamily="50" charset="0"/>
                <a:sym typeface="Arial"/>
              </a:rPr>
              <a:t>Break bulk ocean freight from port of Huangpu to port of Everett</a:t>
            </a:r>
            <a:endParaRPr sz="1200" b="0" i="0" u="none" strike="noStrike" cap="none" dirty="0">
              <a:solidFill>
                <a:srgbClr val="1D1D1B"/>
              </a:solidFill>
              <a:latin typeface="GOTHAM-BOOK" pitchFamily="50" charset="0"/>
              <a:ea typeface="Arial"/>
              <a:cs typeface="GOTHAM-BOOK" pitchFamily="50" charset="0"/>
              <a:sym typeface="Arial"/>
            </a:endParaRPr>
          </a:p>
          <a:p>
            <a:pPr marL="685800" marR="0" lvl="1" indent="0" algn="just" rtl="0">
              <a:lnSpc>
                <a:spcPct val="100000"/>
              </a:lnSpc>
              <a:spcBef>
                <a:spcPts val="500"/>
              </a:spcBef>
              <a:spcAft>
                <a:spcPts val="0"/>
              </a:spcAft>
              <a:buClr>
                <a:srgbClr val="1D1D1B"/>
              </a:buClr>
              <a:buSzPts val="1200"/>
              <a:buFont typeface="Arial"/>
              <a:buNone/>
            </a:pPr>
            <a:r>
              <a:rPr lang="en-US" sz="1200" b="0" i="0" u="none" strike="noStrike" cap="none" dirty="0">
                <a:solidFill>
                  <a:srgbClr val="1D1D1B"/>
                </a:solidFill>
                <a:latin typeface="GOTHAM-BOOK" pitchFamily="50" charset="0"/>
                <a:ea typeface="Arial"/>
                <a:cs typeface="GOTHAM-BOOK" pitchFamily="50" charset="0"/>
                <a:sym typeface="Arial"/>
              </a:rPr>
              <a:t> </a:t>
            </a:r>
            <a:endParaRPr dirty="0">
              <a:latin typeface="GOTHAM-BOOK" pitchFamily="50" charset="0"/>
              <a:cs typeface="GOTHAM-BOOK" pitchFamily="50" charset="0"/>
            </a:endParaRPr>
          </a:p>
          <a:p>
            <a:pPr marL="685800" marR="0" lvl="1" indent="0" algn="just" rtl="0">
              <a:lnSpc>
                <a:spcPct val="100000"/>
              </a:lnSpc>
              <a:spcBef>
                <a:spcPts val="500"/>
              </a:spcBef>
              <a:spcAft>
                <a:spcPts val="0"/>
              </a:spcAft>
              <a:buClr>
                <a:schemeClr val="dk1"/>
              </a:buClr>
              <a:buSzPts val="1200"/>
              <a:buFont typeface="Calibri"/>
              <a:buNone/>
            </a:pPr>
            <a:endParaRPr sz="1200" b="0" i="0" u="none" strike="noStrike" cap="none" dirty="0">
              <a:solidFill>
                <a:srgbClr val="1D1D1B"/>
              </a:solidFill>
              <a:latin typeface="GOTHAM-BOOK" pitchFamily="50" charset="0"/>
              <a:ea typeface="Calibri"/>
              <a:cs typeface="GOTHAM-BOOK" pitchFamily="50" charset="0"/>
              <a:sym typeface="Calibri"/>
            </a:endParaRPr>
          </a:p>
          <a:p>
            <a:pPr marL="914400" marR="0" lvl="1" indent="-228600" algn="just" rtl="0">
              <a:lnSpc>
                <a:spcPct val="100000"/>
              </a:lnSpc>
              <a:spcBef>
                <a:spcPts val="500"/>
              </a:spcBef>
              <a:spcAft>
                <a:spcPts val="0"/>
              </a:spcAft>
              <a:buClr>
                <a:srgbClr val="1D1D1B"/>
              </a:buClr>
              <a:buSzPts val="1200"/>
              <a:buFont typeface="Arial"/>
              <a:buNone/>
            </a:pPr>
            <a:r>
              <a:rPr lang="en-US" sz="1200" b="0" i="0" u="none" strike="noStrike" cap="none" dirty="0">
                <a:solidFill>
                  <a:srgbClr val="1D1D1B"/>
                </a:solidFill>
                <a:latin typeface="GOTHAM-BOOK" pitchFamily="50" charset="0"/>
                <a:ea typeface="Calibri"/>
                <a:cs typeface="GOTHAM-BOOK" pitchFamily="50" charset="0"/>
                <a:sym typeface="Calibri"/>
              </a:rPr>
              <a:t>	</a:t>
            </a:r>
            <a:endParaRPr sz="1800" b="0" i="0" u="none" strike="noStrike" cap="none" dirty="0">
              <a:solidFill>
                <a:schemeClr val="dk1"/>
              </a:solidFill>
              <a:latin typeface="GOTHAM-BOOK" pitchFamily="50" charset="0"/>
              <a:ea typeface="Calibri"/>
              <a:cs typeface="GOTHAM-BOOK" pitchFamily="50" charset="0"/>
              <a:sym typeface="Calibri"/>
            </a:endParaRPr>
          </a:p>
        </p:txBody>
      </p:sp>
      <p:pic>
        <p:nvPicPr>
          <p:cNvPr id="1006" name="Google Shape;1006;p20" descr="A picture containing outdoor, building, boat, dock&#10;&#10;Description automatically generated"/>
          <p:cNvPicPr preferRelativeResize="0"/>
          <p:nvPr/>
        </p:nvPicPr>
        <p:blipFill rotWithShape="1">
          <a:blip r:embed="rId3">
            <a:alphaModFix/>
          </a:blip>
          <a:srcRect/>
          <a:stretch/>
        </p:blipFill>
        <p:spPr>
          <a:xfrm>
            <a:off x="5021813" y="1523629"/>
            <a:ext cx="3624583" cy="2265364"/>
          </a:xfrm>
          <a:prstGeom prst="rect">
            <a:avLst/>
          </a:prstGeom>
          <a:noFill/>
          <a:ln w="19050" cap="flat" cmpd="sng">
            <a:solidFill>
              <a:schemeClr val="lt1"/>
            </a:solidFill>
            <a:prstDash val="solid"/>
            <a:round/>
            <a:headEnd type="none" w="sm" len="sm"/>
            <a:tailEnd type="none" w="sm" len="sm"/>
          </a:ln>
        </p:spPr>
      </p:pic>
      <p:pic>
        <p:nvPicPr>
          <p:cNvPr id="1007" name="Google Shape;1007;p20" descr="A picture containing building, table, sitting, water&#10;&#10;Description automatically generated"/>
          <p:cNvPicPr preferRelativeResize="0"/>
          <p:nvPr/>
        </p:nvPicPr>
        <p:blipFill rotWithShape="1">
          <a:blip r:embed="rId4">
            <a:alphaModFix/>
          </a:blip>
          <a:srcRect/>
          <a:stretch/>
        </p:blipFill>
        <p:spPr>
          <a:xfrm>
            <a:off x="8646396" y="1538079"/>
            <a:ext cx="3478548" cy="2265363"/>
          </a:xfrm>
          <a:prstGeom prst="rect">
            <a:avLst/>
          </a:prstGeom>
          <a:noFill/>
          <a:ln w="19050" cap="flat" cmpd="sng">
            <a:solidFill>
              <a:schemeClr val="lt1"/>
            </a:solidFill>
            <a:prstDash val="solid"/>
            <a:round/>
            <a:headEnd type="none" w="sm" len="sm"/>
            <a:tailEnd type="none" w="sm" len="sm"/>
          </a:ln>
        </p:spPr>
      </p:pic>
      <p:pic>
        <p:nvPicPr>
          <p:cNvPr id="1008" name="Google Shape;1008;p20" descr="A picture containing building, train, wooden, organ&#10;&#10;Description automatically generated"/>
          <p:cNvPicPr preferRelativeResize="0"/>
          <p:nvPr/>
        </p:nvPicPr>
        <p:blipFill rotWithShape="1">
          <a:blip r:embed="rId5">
            <a:alphaModFix/>
          </a:blip>
          <a:srcRect/>
          <a:stretch/>
        </p:blipFill>
        <p:spPr>
          <a:xfrm>
            <a:off x="5021813" y="3788993"/>
            <a:ext cx="3624582" cy="2265364"/>
          </a:xfrm>
          <a:prstGeom prst="rect">
            <a:avLst/>
          </a:prstGeom>
          <a:noFill/>
          <a:ln w="19050" cap="flat" cmpd="sng">
            <a:solidFill>
              <a:schemeClr val="lt1"/>
            </a:solidFill>
            <a:prstDash val="solid"/>
            <a:round/>
            <a:headEnd type="none" w="sm" len="sm"/>
            <a:tailEnd type="none" w="sm" len="sm"/>
          </a:ln>
        </p:spPr>
      </p:pic>
      <p:pic>
        <p:nvPicPr>
          <p:cNvPr id="1009" name="Google Shape;1009;p20" descr="A close up of a building&#10;&#10;Description automatically generated"/>
          <p:cNvPicPr preferRelativeResize="0"/>
          <p:nvPr/>
        </p:nvPicPr>
        <p:blipFill rotWithShape="1">
          <a:blip r:embed="rId6">
            <a:alphaModFix/>
          </a:blip>
          <a:srcRect/>
          <a:stretch/>
        </p:blipFill>
        <p:spPr>
          <a:xfrm>
            <a:off x="8646397" y="3817892"/>
            <a:ext cx="3478548" cy="2259819"/>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21"/>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1016" name="Google Shape;1016;p21"/>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017" name="Google Shape;1017;p21"/>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NILES + GUERNSEY</a:t>
            </a:r>
            <a:endParaRPr dirty="0">
              <a:solidFill>
                <a:srgbClr val="00B050"/>
              </a:solidFill>
              <a:latin typeface="Gotham Medium" pitchFamily="50" charset="0"/>
              <a:cs typeface="Gotham Medium" pitchFamily="50" charset="0"/>
            </a:endParaRPr>
          </a:p>
          <a:p>
            <a:pPr marL="0" marR="0" lvl="0" indent="0" algn="l" rtl="0">
              <a:lnSpc>
                <a:spcPct val="90000"/>
              </a:lnSpc>
              <a:spcBef>
                <a:spcPts val="1000"/>
              </a:spcBef>
              <a:spcAft>
                <a:spcPts val="0"/>
              </a:spcAft>
              <a:buClr>
                <a:schemeClr val="accent2"/>
              </a:buClr>
              <a:buSzPts val="2200"/>
              <a:buFont typeface="Arial"/>
              <a:buNone/>
            </a:pPr>
            <a:endParaRPr sz="2200" b="1" cap="none" dirty="0">
              <a:solidFill>
                <a:srgbClr val="00B050"/>
              </a:solidFill>
              <a:latin typeface="Gotham Medium" pitchFamily="50" charset="0"/>
              <a:ea typeface="Montserrat Medium"/>
              <a:cs typeface="Gotham Medium" pitchFamily="50" charset="0"/>
              <a:sym typeface="Montserrat Medium"/>
            </a:endParaRPr>
          </a:p>
        </p:txBody>
      </p:sp>
      <p:sp>
        <p:nvSpPr>
          <p:cNvPr id="1018" name="Google Shape;1018;p21"/>
          <p:cNvSpPr txBox="1"/>
          <p:nvPr/>
        </p:nvSpPr>
        <p:spPr>
          <a:xfrm>
            <a:off x="550386" y="1185331"/>
            <a:ext cx="5701557" cy="23800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Project Name:</a:t>
            </a:r>
            <a:r>
              <a:rPr lang="en-US" sz="1200" dirty="0">
                <a:solidFill>
                  <a:srgbClr val="1D1D1B"/>
                </a:solidFill>
                <a:latin typeface="GOTHAM-BOOK" pitchFamily="50" charset="0"/>
                <a:ea typeface="Arial"/>
                <a:cs typeface="GOTHAM-BOOK" pitchFamily="50" charset="0"/>
                <a:sym typeface="Arial"/>
              </a:rPr>
              <a:t> 	</a:t>
            </a:r>
            <a:r>
              <a:rPr lang="en-US" sz="1200" b="0" i="0" u="none" strike="noStrike" cap="none" dirty="0">
                <a:solidFill>
                  <a:srgbClr val="1D1D1B"/>
                </a:solidFill>
                <a:latin typeface="GOTHAM-BOOK" pitchFamily="50" charset="0"/>
                <a:ea typeface="Arial"/>
                <a:cs typeface="GOTHAM-BOOK" pitchFamily="50" charset="0"/>
                <a:sym typeface="Arial"/>
              </a:rPr>
              <a:t>Niles + Guernsey Combined-Cycle Power Plants</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a:t>
            </a:r>
            <a:r>
              <a:rPr lang="en-US" sz="1200" b="0" i="0" u="none" strike="noStrike" cap="none" dirty="0">
                <a:solidFill>
                  <a:srgbClr val="1D1D1B"/>
                </a:solidFill>
                <a:latin typeface="GOTHAM-BOOK" pitchFamily="50" charset="0"/>
                <a:ea typeface="Arial"/>
                <a:cs typeface="GOTHAM-BOOK" pitchFamily="50" charset="0"/>
                <a:sym typeface="Arial"/>
              </a:rPr>
              <a:t>	</a:t>
            </a:r>
            <a:r>
              <a:rPr lang="en-US" sz="1200" dirty="0">
                <a:solidFill>
                  <a:srgbClr val="1D1D1B"/>
                </a:solidFill>
                <a:latin typeface="GOTHAM-BOOK" pitchFamily="50" charset="0"/>
                <a:ea typeface="Arial"/>
                <a:cs typeface="GOTHAM-BOOK" pitchFamily="50" charset="0"/>
                <a:sym typeface="Arial"/>
              </a:rPr>
              <a:t>	</a:t>
            </a:r>
            <a:r>
              <a:rPr lang="en-US" sz="1200" b="0" i="0" u="none" strike="noStrike" cap="none" dirty="0">
                <a:solidFill>
                  <a:srgbClr val="1D1D1B"/>
                </a:solidFill>
                <a:latin typeface="GOTHAM-BOOK" pitchFamily="50" charset="0"/>
                <a:ea typeface="Arial"/>
                <a:cs typeface="GOTHAM-BOOK" pitchFamily="50" charset="0"/>
                <a:sym typeface="Arial"/>
              </a:rPr>
              <a:t>Approx. 29,000 FRT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Phu My, Vietnam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b="0" i="0" u="none" strike="noStrike" cap="none" dirty="0">
                <a:solidFill>
                  <a:srgbClr val="1D1D1B"/>
                </a:solidFill>
                <a:latin typeface="GOTHAM-BOOK" pitchFamily="50" charset="0"/>
                <a:ea typeface="Arial"/>
                <a:cs typeface="GOTHAM-BOOK" pitchFamily="50" charset="0"/>
                <a:sym typeface="Arial"/>
              </a:rPr>
              <a:t>Houston, TX, USA</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Packaging guidance and improvement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Chartering of suitable MPP </a:t>
            </a:r>
            <a:r>
              <a:rPr lang="en-US" sz="1200" b="0" i="0" u="none" strike="noStrike" cap="none" dirty="0" err="1">
                <a:solidFill>
                  <a:srgbClr val="1D1D1B"/>
                </a:solidFill>
                <a:latin typeface="GOTHAM-BOOK" pitchFamily="50" charset="0"/>
                <a:ea typeface="Arial"/>
                <a:cs typeface="GOTHAM-BOOK" pitchFamily="50" charset="0"/>
                <a:sym typeface="Arial"/>
              </a:rPr>
              <a:t>bessels</a:t>
            </a:r>
            <a:r>
              <a:rPr lang="en-US" sz="1200" b="0" i="0" u="none" strike="noStrike" cap="none" dirty="0">
                <a:solidFill>
                  <a:srgbClr val="1D1D1B"/>
                </a:solidFill>
                <a:latin typeface="GOTHAM-BOOK" pitchFamily="50" charset="0"/>
                <a:ea typeface="Arial"/>
                <a:cs typeface="GOTHAM-BOOK" pitchFamily="50" charset="0"/>
                <a:sym typeface="Arial"/>
              </a:rPr>
              <a:t> on 6 Voyages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In-house stevedores assisting during various lifting and lashing operations</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Arial"/>
              <a:cs typeface="GOTHAM-BOOK" pitchFamily="50" charset="0"/>
              <a:sym typeface="Arial"/>
            </a:endParaRPr>
          </a:p>
        </p:txBody>
      </p:sp>
      <p:pic>
        <p:nvPicPr>
          <p:cNvPr id="1019" name="Google Shape;1019;p21" descr="A bunch of furniture in it&#10;&#10;Description automatically generated"/>
          <p:cNvPicPr preferRelativeResize="0"/>
          <p:nvPr/>
        </p:nvPicPr>
        <p:blipFill rotWithShape="1">
          <a:blip r:embed="rId3">
            <a:alphaModFix/>
          </a:blip>
          <a:srcRect/>
          <a:stretch/>
        </p:blipFill>
        <p:spPr>
          <a:xfrm>
            <a:off x="4545515" y="3193990"/>
            <a:ext cx="3508777" cy="2897777"/>
          </a:xfrm>
          <a:prstGeom prst="rect">
            <a:avLst/>
          </a:prstGeom>
          <a:noFill/>
          <a:ln>
            <a:noFill/>
          </a:ln>
        </p:spPr>
      </p:pic>
      <p:pic>
        <p:nvPicPr>
          <p:cNvPr id="1020" name="Google Shape;1020;p21" descr="A picture containing indoor, table, wooden, row&#10;&#10;Description automatically generated"/>
          <p:cNvPicPr preferRelativeResize="0"/>
          <p:nvPr/>
        </p:nvPicPr>
        <p:blipFill rotWithShape="1">
          <a:blip r:embed="rId4">
            <a:alphaModFix/>
          </a:blip>
          <a:srcRect/>
          <a:stretch/>
        </p:blipFill>
        <p:spPr>
          <a:xfrm>
            <a:off x="7964765" y="558113"/>
            <a:ext cx="3986444" cy="2582541"/>
          </a:xfrm>
          <a:prstGeom prst="rect">
            <a:avLst/>
          </a:prstGeom>
          <a:noFill/>
          <a:ln w="38100" cap="flat" cmpd="sng">
            <a:solidFill>
              <a:srgbClr val="FFFFFF"/>
            </a:solidFill>
            <a:prstDash val="solid"/>
            <a:round/>
            <a:headEnd type="none" w="sm" len="sm"/>
            <a:tailEnd type="none" w="sm" len="sm"/>
          </a:ln>
        </p:spPr>
      </p:pic>
      <p:pic>
        <p:nvPicPr>
          <p:cNvPr id="1021" name="Google Shape;1021;p21" descr="A picture containing sofa, living, sitting, table&#10;&#10;Description automatically generated"/>
          <p:cNvPicPr preferRelativeResize="0"/>
          <p:nvPr/>
        </p:nvPicPr>
        <p:blipFill rotWithShape="1">
          <a:blip r:embed="rId5">
            <a:alphaModFix/>
          </a:blip>
          <a:srcRect/>
          <a:stretch/>
        </p:blipFill>
        <p:spPr>
          <a:xfrm>
            <a:off x="8124632" y="3225537"/>
            <a:ext cx="3826577" cy="29178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22"/>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1028" name="Google Shape;1028;p22"/>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029" name="Google Shape;1029;p22"/>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AURUBIS PROJECT USA </a:t>
            </a:r>
            <a:endParaRPr dirty="0">
              <a:latin typeface="Gotham Medium" pitchFamily="50" charset="0"/>
              <a:cs typeface="Gotham Medium" pitchFamily="50" charset="0"/>
            </a:endParaRPr>
          </a:p>
        </p:txBody>
      </p:sp>
      <p:sp>
        <p:nvSpPr>
          <p:cNvPr id="1030" name="Google Shape;1030;p22"/>
          <p:cNvSpPr txBox="1"/>
          <p:nvPr/>
        </p:nvSpPr>
        <p:spPr>
          <a:xfrm>
            <a:off x="577968" y="1123969"/>
            <a:ext cx="4650015"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Project Name:</a:t>
            </a:r>
            <a:r>
              <a:rPr lang="en-US" sz="1200" b="0" i="0" u="none" strike="noStrike" cap="none" dirty="0">
                <a:solidFill>
                  <a:srgbClr val="000000"/>
                </a:solidFill>
                <a:latin typeface="GOTHAM-BOOK" pitchFamily="50" charset="0"/>
                <a:ea typeface="Arial"/>
                <a:cs typeface="GOTHAM-BOOK" pitchFamily="50" charset="0"/>
                <a:sym typeface="Arial"/>
              </a:rPr>
              <a:t>	</a:t>
            </a:r>
            <a:r>
              <a:rPr lang="en-US" sz="1200" b="0" i="0" u="none" strike="noStrike" cap="none" dirty="0" err="1">
                <a:solidFill>
                  <a:srgbClr val="000000"/>
                </a:solidFill>
                <a:latin typeface="GOTHAM-BOOK" pitchFamily="50" charset="0"/>
                <a:ea typeface="Arial"/>
                <a:cs typeface="GOTHAM-BOOK" pitchFamily="50" charset="0"/>
                <a:sym typeface="Arial"/>
              </a:rPr>
              <a:t>Aurubis</a:t>
            </a:r>
            <a:r>
              <a:rPr lang="en-US" sz="1200" b="0" i="0" u="none" strike="noStrike" cap="none" dirty="0">
                <a:solidFill>
                  <a:srgbClr val="000000"/>
                </a:solidFill>
                <a:latin typeface="GOTHAM-BOOK" pitchFamily="50" charset="0"/>
                <a:ea typeface="Arial"/>
                <a:cs typeface="GOTHAM-BOOK" pitchFamily="50" charset="0"/>
                <a:sym typeface="Arial"/>
              </a:rPr>
              <a:t> Project USA</a:t>
            </a:r>
            <a:endParaRPr sz="1200" b="0" i="0" u="none" strike="noStrike" cap="none" dirty="0">
              <a:solidFill>
                <a:srgbClr val="000000"/>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Volume:</a:t>
            </a:r>
            <a:r>
              <a:rPr lang="en-US" sz="1200" b="0" i="0" u="none" strike="noStrike" cap="none" dirty="0">
                <a:solidFill>
                  <a:srgbClr val="000000"/>
                </a:solidFill>
                <a:latin typeface="GOTHAM-BOOK" pitchFamily="50" charset="0"/>
                <a:ea typeface="Arial"/>
                <a:cs typeface="GOTHAM-BOOK" pitchFamily="50" charset="0"/>
                <a:sym typeface="Arial"/>
              </a:rPr>
              <a:t>		Containers : 25 (40’FR and 40’HC)	</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Commodity:</a:t>
            </a:r>
            <a:r>
              <a:rPr lang="en-US" sz="1200" b="1" i="0" u="none" strike="noStrike" cap="none" dirty="0">
                <a:solidFill>
                  <a:srgbClr val="5B9BD5"/>
                </a:solidFill>
                <a:latin typeface="GOTHAM-BOOK" pitchFamily="50" charset="0"/>
                <a:ea typeface="Arial"/>
                <a:cs typeface="GOTHAM-BOOK" pitchFamily="50" charset="0"/>
                <a:sym typeface="Arial"/>
              </a:rPr>
              <a:t>	</a:t>
            </a:r>
            <a:r>
              <a:rPr lang="en-US" sz="1200" b="0" i="0" u="none" strike="noStrike" cap="none" dirty="0">
                <a:solidFill>
                  <a:srgbClr val="000000"/>
                </a:solidFill>
                <a:latin typeface="GOTHAM-BOOK" pitchFamily="50" charset="0"/>
                <a:ea typeface="Arial"/>
                <a:cs typeface="GOTHAM-BOOK" pitchFamily="50" charset="0"/>
                <a:sym typeface="Arial"/>
              </a:rPr>
              <a:t>Steel Structures</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Origin (POL):</a:t>
            </a:r>
            <a:r>
              <a:rPr lang="en-US" sz="1200" b="0" i="0" u="none" strike="noStrike" cap="none" dirty="0">
                <a:solidFill>
                  <a:srgbClr val="000000"/>
                </a:solidFill>
                <a:latin typeface="GOTHAM-BOOK" pitchFamily="50" charset="0"/>
                <a:ea typeface="Arial"/>
                <a:cs typeface="GOTHAM-BOOK" pitchFamily="50" charset="0"/>
                <a:sym typeface="Arial"/>
              </a:rPr>
              <a:t>	Vung Tau , Viet Nam /Sept –Dec 		2023</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Destination (POD):	</a:t>
            </a:r>
            <a:r>
              <a:rPr lang="en-US" sz="1200" b="0" i="0" u="none" strike="noStrike" cap="none" dirty="0">
                <a:solidFill>
                  <a:srgbClr val="000000"/>
                </a:solidFill>
                <a:latin typeface="GOTHAM-BOOK" pitchFamily="50" charset="0"/>
                <a:ea typeface="Arial"/>
                <a:cs typeface="GOTHAM-BOOK" pitchFamily="50" charset="0"/>
                <a:sym typeface="Arial"/>
              </a:rPr>
              <a:t>Charleston, USA</a:t>
            </a:r>
            <a:endParaRPr dirty="0">
              <a:latin typeface="GOTHAM-BOOK" pitchFamily="50" charset="0"/>
              <a:cs typeface="GOTHAM-BOOK" pitchFamily="50" charset="0"/>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4472C4"/>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4472C4"/>
              </a:buClr>
              <a:buSzPts val="1200"/>
              <a:buFont typeface="Arial"/>
              <a:buNone/>
            </a:pPr>
            <a:r>
              <a:rPr lang="en-US" sz="1200" b="1" i="0" u="none" strike="noStrike" cap="none" dirty="0">
                <a:solidFill>
                  <a:srgbClr val="4472C4"/>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000000"/>
              </a:buClr>
              <a:buSzPts val="1200"/>
              <a:buFont typeface="Arial"/>
              <a:buChar char="•"/>
            </a:pPr>
            <a:r>
              <a:rPr lang="en-US" sz="1200" b="0" i="0" u="none" strike="noStrike" cap="none" dirty="0">
                <a:solidFill>
                  <a:srgbClr val="000000"/>
                </a:solidFill>
                <a:latin typeface="GOTHAM-BOOK" pitchFamily="50" charset="0"/>
                <a:ea typeface="Arial"/>
                <a:cs typeface="GOTHAM-BOOK" pitchFamily="50" charset="0"/>
                <a:sym typeface="Arial"/>
              </a:rPr>
              <a:t>Handling and booking the transport from FOB Vung Tau up to CFR Charleston/Savannah USA</a:t>
            </a:r>
            <a:endParaRPr sz="1200" b="0" i="0" u="none" strike="noStrike" cap="none" dirty="0">
              <a:solidFill>
                <a:srgbClr val="000000"/>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000000"/>
              </a:buClr>
              <a:buSzPts val="1200"/>
              <a:buFont typeface="Arial"/>
              <a:buChar char="•"/>
            </a:pPr>
            <a:r>
              <a:rPr lang="en-US" sz="1200" b="0" i="0" u="none" strike="noStrike" cap="none" dirty="0">
                <a:solidFill>
                  <a:srgbClr val="000000"/>
                </a:solidFill>
                <a:latin typeface="GOTHAM-BOOK" pitchFamily="50" charset="0"/>
                <a:ea typeface="Arial"/>
                <a:cs typeface="GOTHAM-BOOK" pitchFamily="50" charset="0"/>
                <a:sym typeface="Arial"/>
              </a:rPr>
              <a:t>Co-ordination and supervision of containers at discharge  port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000000"/>
              </a:buClr>
              <a:buSzPts val="1200"/>
              <a:buFont typeface="Arial"/>
              <a:buChar char="•"/>
            </a:pPr>
            <a:r>
              <a:rPr lang="en-US" sz="1200" b="0" i="0" u="none" strike="noStrike" cap="none" dirty="0">
                <a:solidFill>
                  <a:srgbClr val="000000"/>
                </a:solidFill>
                <a:latin typeface="GOTHAM-BOOK" pitchFamily="50" charset="0"/>
                <a:ea typeface="Arial"/>
                <a:cs typeface="GOTHAM-BOOK" pitchFamily="50" charset="0"/>
                <a:sym typeface="Arial"/>
              </a:rPr>
              <a:t>Worked on behalf of SMS Group </a:t>
            </a:r>
            <a:endParaRPr dirty="0">
              <a:latin typeface="GOTHAM-BOOK" pitchFamily="50" charset="0"/>
              <a:cs typeface="GOTHAM-BOOK" pitchFamily="50" charset="0"/>
            </a:endParaRPr>
          </a:p>
          <a:p>
            <a:pPr marL="685800" marR="0" lvl="1" indent="0" algn="just" rtl="0">
              <a:lnSpc>
                <a:spcPct val="100000"/>
              </a:lnSpc>
              <a:spcBef>
                <a:spcPts val="500"/>
              </a:spcBef>
              <a:spcAft>
                <a:spcPts val="0"/>
              </a:spcAft>
              <a:buClr>
                <a:schemeClr val="dk1"/>
              </a:buClr>
              <a:buSzPts val="1200"/>
              <a:buFont typeface="Arial"/>
              <a:buNone/>
            </a:pPr>
            <a:endParaRPr sz="1200" b="0" i="0" u="none" strike="noStrike" cap="none" dirty="0">
              <a:solidFill>
                <a:srgbClr val="000000"/>
              </a:solidFill>
              <a:latin typeface="GOTHAM-BOOK" pitchFamily="50" charset="0"/>
              <a:ea typeface="Calibri"/>
              <a:cs typeface="GOTHAM-BOOK" pitchFamily="50" charset="0"/>
              <a:sym typeface="Calibri"/>
            </a:endParaRPr>
          </a:p>
        </p:txBody>
      </p:sp>
      <p:pic>
        <p:nvPicPr>
          <p:cNvPr id="1031" name="Google Shape;1031;p22"/>
          <p:cNvPicPr preferRelativeResize="0"/>
          <p:nvPr/>
        </p:nvPicPr>
        <p:blipFill rotWithShape="1">
          <a:blip r:embed="rId3">
            <a:alphaModFix/>
          </a:blip>
          <a:srcRect/>
          <a:stretch/>
        </p:blipFill>
        <p:spPr>
          <a:xfrm>
            <a:off x="5227983" y="3152737"/>
            <a:ext cx="3148700" cy="3136847"/>
          </a:xfrm>
          <a:prstGeom prst="rect">
            <a:avLst/>
          </a:prstGeom>
          <a:noFill/>
          <a:ln>
            <a:noFill/>
          </a:ln>
        </p:spPr>
      </p:pic>
      <p:pic>
        <p:nvPicPr>
          <p:cNvPr id="1032" name="Google Shape;1032;p22"/>
          <p:cNvPicPr preferRelativeResize="0"/>
          <p:nvPr/>
        </p:nvPicPr>
        <p:blipFill rotWithShape="1">
          <a:blip r:embed="rId4">
            <a:alphaModFix/>
          </a:blip>
          <a:srcRect/>
          <a:stretch/>
        </p:blipFill>
        <p:spPr>
          <a:xfrm>
            <a:off x="8875669" y="1287427"/>
            <a:ext cx="3010579" cy="1833589"/>
          </a:xfrm>
          <a:prstGeom prst="rect">
            <a:avLst/>
          </a:prstGeom>
          <a:noFill/>
          <a:ln>
            <a:noFill/>
          </a:ln>
        </p:spPr>
      </p:pic>
      <p:pic>
        <p:nvPicPr>
          <p:cNvPr id="1033" name="Google Shape;1033;p22"/>
          <p:cNvPicPr preferRelativeResize="0"/>
          <p:nvPr/>
        </p:nvPicPr>
        <p:blipFill rotWithShape="1">
          <a:blip r:embed="rId5">
            <a:alphaModFix/>
          </a:blip>
          <a:srcRect/>
          <a:stretch/>
        </p:blipFill>
        <p:spPr>
          <a:xfrm>
            <a:off x="5483211" y="1287427"/>
            <a:ext cx="3509567" cy="1846303"/>
          </a:xfrm>
          <a:prstGeom prst="rect">
            <a:avLst/>
          </a:prstGeom>
          <a:noFill/>
          <a:ln>
            <a:noFill/>
          </a:ln>
        </p:spPr>
      </p:pic>
      <p:pic>
        <p:nvPicPr>
          <p:cNvPr id="1034" name="Google Shape;1034;p22"/>
          <p:cNvPicPr preferRelativeResize="0"/>
          <p:nvPr/>
        </p:nvPicPr>
        <p:blipFill rotWithShape="1">
          <a:blip r:embed="rId6">
            <a:alphaModFix/>
          </a:blip>
          <a:srcRect/>
          <a:stretch/>
        </p:blipFill>
        <p:spPr>
          <a:xfrm>
            <a:off x="8376683" y="3121017"/>
            <a:ext cx="3509566" cy="31685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23"/>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1041" name="Google Shape;1041;p23"/>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042" name="Google Shape;1042;p23"/>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DUMPER CAGES FOR SHIPLOADER</a:t>
            </a:r>
            <a:endParaRPr sz="2200" b="1" cap="none" dirty="0">
              <a:solidFill>
                <a:srgbClr val="00B050"/>
              </a:solidFill>
              <a:latin typeface="Gotham Medium" pitchFamily="50" charset="0"/>
              <a:ea typeface="Montserrat Medium"/>
              <a:cs typeface="Gotham Medium" pitchFamily="50" charset="0"/>
              <a:sym typeface="Montserrat Medium"/>
            </a:endParaRPr>
          </a:p>
        </p:txBody>
      </p:sp>
      <p:sp>
        <p:nvSpPr>
          <p:cNvPr id="1043" name="Google Shape;1043;p23"/>
          <p:cNvSpPr txBox="1"/>
          <p:nvPr/>
        </p:nvSpPr>
        <p:spPr>
          <a:xfrm>
            <a:off x="495300" y="1143000"/>
            <a:ext cx="4735904"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a:t>
            </a:r>
            <a:r>
              <a:rPr lang="en-US" sz="1200" b="0" i="0" u="none" strike="noStrike" cap="none" dirty="0">
                <a:solidFill>
                  <a:srgbClr val="1D1D1B"/>
                </a:solidFill>
                <a:latin typeface="GOTHAM-BOOK" pitchFamily="50" charset="0"/>
                <a:ea typeface="Arial"/>
                <a:cs typeface="GOTHAM-BOOK" pitchFamily="50" charset="0"/>
                <a:sym typeface="Arial"/>
              </a:rPr>
              <a:t>		Approx. 7,000 FRT over three 		sailings/lots</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a:t>
            </a:r>
            <a:r>
              <a:rPr lang="en-US" sz="1200" b="1" i="0" u="none" strike="noStrike" cap="none" dirty="0">
                <a:solidFill>
                  <a:srgbClr val="5B9BD5"/>
                </a:solidFill>
                <a:latin typeface="GOTHAM-BOOK" pitchFamily="50" charset="0"/>
                <a:ea typeface="Arial"/>
                <a:cs typeface="GOTHAM-BOOK" pitchFamily="50" charset="0"/>
                <a:sym typeface="Arial"/>
              </a:rPr>
              <a:t>	</a:t>
            </a:r>
            <a:r>
              <a:rPr lang="en-US" sz="1200" b="0" i="0" u="none" strike="noStrike" cap="none" dirty="0">
                <a:solidFill>
                  <a:srgbClr val="1D1D1B"/>
                </a:solidFill>
                <a:latin typeface="GOTHAM-BOOK" pitchFamily="50" charset="0"/>
                <a:ea typeface="Arial"/>
                <a:cs typeface="GOTHAM-BOOK" pitchFamily="50" charset="0"/>
                <a:sym typeface="Arial"/>
              </a:rPr>
              <a:t>Dumper cages (each 230 MT plus 		accessories)</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Tianjin, China</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b="0" i="0" u="none" strike="noStrike" cap="none" dirty="0">
                <a:solidFill>
                  <a:srgbClr val="1D1D1B"/>
                </a:solidFill>
                <a:latin typeface="GOTHAM-BOOK" pitchFamily="50" charset="0"/>
                <a:ea typeface="Arial"/>
                <a:cs typeface="GOTHAM-BOOK" pitchFamily="50" charset="0"/>
                <a:sym typeface="Arial"/>
              </a:rPr>
              <a:t>Squamish, Canada</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Chartering of suitable vessel for the cargo amount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Supervision at loading and discharge port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Close contact with all involved parties to manage the Covid-19 impact</a:t>
            </a:r>
            <a:endParaRPr dirty="0">
              <a:latin typeface="GOTHAM-BOOK" pitchFamily="50" charset="0"/>
              <a:cs typeface="GOTHAM-BOOK" pitchFamily="50" charset="0"/>
            </a:endParaRPr>
          </a:p>
          <a:p>
            <a:pPr marL="685800" marR="0" lvl="1" indent="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5FAA"/>
              </a:solidFill>
              <a:latin typeface="GOTHAM-BOOK" pitchFamily="50" charset="0"/>
              <a:ea typeface="Calibri"/>
              <a:cs typeface="GOTHAM-BOOK" pitchFamily="50" charset="0"/>
              <a:sym typeface="Calibri"/>
            </a:endParaRPr>
          </a:p>
        </p:txBody>
      </p:sp>
      <p:pic>
        <p:nvPicPr>
          <p:cNvPr id="1044" name="Google Shape;1044;p23" descr="A picture containing outdoor, truck, large, sitting&#10;&#10;Description automatically generated"/>
          <p:cNvPicPr preferRelativeResize="0"/>
          <p:nvPr/>
        </p:nvPicPr>
        <p:blipFill rotWithShape="1">
          <a:blip r:embed="rId3">
            <a:alphaModFix/>
          </a:blip>
          <a:srcRect/>
          <a:stretch/>
        </p:blipFill>
        <p:spPr>
          <a:xfrm>
            <a:off x="2155248" y="3690194"/>
            <a:ext cx="2842161" cy="2362914"/>
          </a:xfrm>
          <a:prstGeom prst="rect">
            <a:avLst/>
          </a:prstGeom>
          <a:noFill/>
          <a:ln>
            <a:noFill/>
          </a:ln>
        </p:spPr>
      </p:pic>
      <p:pic>
        <p:nvPicPr>
          <p:cNvPr id="1045" name="Google Shape;1045;p23" descr="A picture containing outdoor, boat, water, ship&#10;&#10;Description automatically generated"/>
          <p:cNvPicPr preferRelativeResize="0"/>
          <p:nvPr/>
        </p:nvPicPr>
        <p:blipFill rotWithShape="1">
          <a:blip r:embed="rId4">
            <a:alphaModFix/>
          </a:blip>
          <a:srcRect/>
          <a:stretch/>
        </p:blipFill>
        <p:spPr>
          <a:xfrm>
            <a:off x="7512009" y="1888014"/>
            <a:ext cx="4619466" cy="4134097"/>
          </a:xfrm>
          <a:prstGeom prst="rect">
            <a:avLst/>
          </a:prstGeom>
          <a:noFill/>
          <a:ln>
            <a:noFill/>
          </a:ln>
        </p:spPr>
      </p:pic>
      <p:pic>
        <p:nvPicPr>
          <p:cNvPr id="1046" name="Google Shape;1046;p23" descr="A picture containing building, large, table, train&#10;&#10;Description automatically generated"/>
          <p:cNvPicPr preferRelativeResize="0"/>
          <p:nvPr/>
        </p:nvPicPr>
        <p:blipFill rotWithShape="1">
          <a:blip r:embed="rId5">
            <a:alphaModFix/>
          </a:blip>
          <a:srcRect/>
          <a:stretch/>
        </p:blipFill>
        <p:spPr>
          <a:xfrm rot="5400000">
            <a:off x="4725375" y="3249763"/>
            <a:ext cx="3058668" cy="2514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4"/>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1053" name="Google Shape;1053;p24"/>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054" name="Google Shape;1054;p24"/>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cap="none" dirty="0">
                <a:solidFill>
                  <a:srgbClr val="00B050"/>
                </a:solidFill>
                <a:latin typeface="Gotham Medium" pitchFamily="50" charset="0"/>
                <a:ea typeface="Montserrat Medium"/>
                <a:cs typeface="Gotham Medium" pitchFamily="50" charset="0"/>
                <a:sym typeface="Montserrat Medium"/>
              </a:rPr>
              <a:t>CASE STUDY – TENOVA S.P.A GENOA- ITALIA</a:t>
            </a:r>
            <a:endParaRPr sz="2200" dirty="0">
              <a:latin typeface="Gotham Medium" pitchFamily="50" charset="0"/>
              <a:cs typeface="Gotham Medium" pitchFamily="50" charset="0"/>
            </a:endParaRPr>
          </a:p>
        </p:txBody>
      </p:sp>
      <p:sp>
        <p:nvSpPr>
          <p:cNvPr id="1055" name="Google Shape;1055;p24"/>
          <p:cNvSpPr txBox="1"/>
          <p:nvPr/>
        </p:nvSpPr>
        <p:spPr>
          <a:xfrm>
            <a:off x="495300" y="1143000"/>
            <a:ext cx="4252168"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	</a:t>
            </a:r>
            <a:r>
              <a:rPr lang="en-US" sz="1200" dirty="0">
                <a:solidFill>
                  <a:srgbClr val="1D1D1B"/>
                </a:solidFill>
                <a:latin typeface="GOTHAM-BOOK" pitchFamily="50" charset="0"/>
                <a:ea typeface="Arial"/>
                <a:cs typeface="GOTHAM-BOOK" pitchFamily="50" charset="0"/>
                <a:sym typeface="Arial"/>
              </a:rPr>
              <a:t>2,826 </a:t>
            </a:r>
            <a:r>
              <a:rPr lang="en-US" sz="1200" dirty="0" err="1">
                <a:solidFill>
                  <a:srgbClr val="1D1D1B"/>
                </a:solidFill>
                <a:latin typeface="GOTHAM-BOOK" pitchFamily="50" charset="0"/>
                <a:ea typeface="Arial"/>
                <a:cs typeface="GOTHAM-BOOK" pitchFamily="50" charset="0"/>
                <a:sym typeface="Arial"/>
              </a:rPr>
              <a:t>cbm</a:t>
            </a:r>
            <a:r>
              <a:rPr lang="en-US" sz="1200" dirty="0">
                <a:solidFill>
                  <a:srgbClr val="1D1D1B"/>
                </a:solidFill>
                <a:latin typeface="GOTHAM-BOOK" pitchFamily="50" charset="0"/>
                <a:ea typeface="Arial"/>
                <a:cs typeface="GOTHAM-BOOK" pitchFamily="50" charset="0"/>
                <a:sym typeface="Arial"/>
              </a:rPr>
              <a:t> / 350.99MT / 45 Pkgs</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Hoang Dieu Haiphong, Vietnam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err="1">
                <a:solidFill>
                  <a:srgbClr val="005FAA"/>
                </a:solidFill>
                <a:latin typeface="GOTHAM-BOOK" pitchFamily="50" charset="0"/>
                <a:ea typeface="Arial"/>
                <a:cs typeface="GOTHAM-BOOK" pitchFamily="50" charset="0"/>
                <a:sym typeface="Arial"/>
              </a:rPr>
              <a:t>Destination:</a:t>
            </a:r>
            <a:r>
              <a:rPr lang="en-US" sz="1200" b="0" i="0" u="none" strike="noStrike" cap="none" dirty="0" err="1">
                <a:solidFill>
                  <a:srgbClr val="1D1D1B"/>
                </a:solidFill>
                <a:latin typeface="GOTHAM-BOOK" pitchFamily="50" charset="0"/>
                <a:ea typeface="Arial"/>
                <a:cs typeface="GOTHAM-BOOK" pitchFamily="50" charset="0"/>
                <a:sym typeface="Arial"/>
              </a:rPr>
              <a:t>Port</a:t>
            </a:r>
            <a:r>
              <a:rPr lang="en-US" sz="1200" b="0" i="0" u="none" strike="noStrike" cap="none" dirty="0">
                <a:solidFill>
                  <a:srgbClr val="1D1D1B"/>
                </a:solidFill>
                <a:latin typeface="GOTHAM-BOOK" pitchFamily="50" charset="0"/>
                <a:ea typeface="Arial"/>
                <a:cs typeface="GOTHAM-BOOK" pitchFamily="50" charset="0"/>
                <a:sym typeface="Arial"/>
              </a:rPr>
              <a:t> Antwerp, Belgium</a:t>
            </a: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Delivery from Vietnam to Belgium ,Dec 2021</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Chartering of suitable heavy lift vessel within tight schedule and in budget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Hooking on including arrangement of operation</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Supervision both ends</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Lashing and securing on the vessel</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Experienced marine surveyor perform Control</a:t>
            </a:r>
            <a:endParaRPr dirty="0">
              <a:latin typeface="GOTHAM-BOOK" pitchFamily="50" charset="0"/>
              <a:cs typeface="GOTHAM-BOOK" pitchFamily="50" charset="0"/>
            </a:endParaRPr>
          </a:p>
        </p:txBody>
      </p:sp>
      <p:pic>
        <p:nvPicPr>
          <p:cNvPr id="1056" name="Google Shape;1056;p24" descr="A picture containing sky, outdoor, boat, water&#10;&#10;Description automatically generated"/>
          <p:cNvPicPr preferRelativeResize="0"/>
          <p:nvPr/>
        </p:nvPicPr>
        <p:blipFill rotWithShape="1">
          <a:blip r:embed="rId3">
            <a:alphaModFix/>
          </a:blip>
          <a:srcRect/>
          <a:stretch/>
        </p:blipFill>
        <p:spPr>
          <a:xfrm>
            <a:off x="5192482" y="1331340"/>
            <a:ext cx="3650166" cy="2737624"/>
          </a:xfrm>
          <a:prstGeom prst="rect">
            <a:avLst/>
          </a:prstGeom>
          <a:noFill/>
          <a:ln>
            <a:noFill/>
          </a:ln>
        </p:spPr>
      </p:pic>
      <p:pic>
        <p:nvPicPr>
          <p:cNvPr id="1057" name="Google Shape;1057;p24"/>
          <p:cNvPicPr preferRelativeResize="0"/>
          <p:nvPr/>
        </p:nvPicPr>
        <p:blipFill rotWithShape="1">
          <a:blip r:embed="rId4">
            <a:alphaModFix/>
          </a:blip>
          <a:srcRect/>
          <a:stretch/>
        </p:blipFill>
        <p:spPr>
          <a:xfrm>
            <a:off x="8875834" y="1363096"/>
            <a:ext cx="3156669" cy="2737625"/>
          </a:xfrm>
          <a:prstGeom prst="rect">
            <a:avLst/>
          </a:prstGeom>
          <a:noFill/>
          <a:ln>
            <a:noFill/>
          </a:ln>
        </p:spPr>
      </p:pic>
      <p:pic>
        <p:nvPicPr>
          <p:cNvPr id="1058" name="Google Shape;1058;p24"/>
          <p:cNvPicPr preferRelativeResize="0"/>
          <p:nvPr/>
        </p:nvPicPr>
        <p:blipFill rotWithShape="1">
          <a:blip r:embed="rId5">
            <a:alphaModFix/>
          </a:blip>
          <a:srcRect/>
          <a:stretch/>
        </p:blipFill>
        <p:spPr>
          <a:xfrm>
            <a:off x="5685979" y="4100721"/>
            <a:ext cx="3156669" cy="2200014"/>
          </a:xfrm>
          <a:prstGeom prst="rect">
            <a:avLst/>
          </a:prstGeom>
          <a:noFill/>
          <a:ln>
            <a:noFill/>
          </a:ln>
        </p:spPr>
      </p:pic>
      <p:pic>
        <p:nvPicPr>
          <p:cNvPr id="1059" name="Google Shape;1059;p24"/>
          <p:cNvPicPr preferRelativeResize="0"/>
          <p:nvPr/>
        </p:nvPicPr>
        <p:blipFill rotWithShape="1">
          <a:blip r:embed="rId6">
            <a:alphaModFix/>
          </a:blip>
          <a:srcRect/>
          <a:stretch/>
        </p:blipFill>
        <p:spPr>
          <a:xfrm>
            <a:off x="8875834" y="4141555"/>
            <a:ext cx="3156669" cy="2159180"/>
          </a:xfrm>
          <a:prstGeom prst="rect">
            <a:avLst/>
          </a:prstGeom>
          <a:noFill/>
          <a:ln>
            <a:noFill/>
          </a:ln>
        </p:spPr>
      </p:pic>
      <p:pic>
        <p:nvPicPr>
          <p:cNvPr id="1060" name="Google Shape;1060;p24"/>
          <p:cNvPicPr preferRelativeResize="0"/>
          <p:nvPr/>
        </p:nvPicPr>
        <p:blipFill rotWithShape="1">
          <a:blip r:embed="rId7">
            <a:alphaModFix/>
          </a:blip>
          <a:srcRect/>
          <a:stretch/>
        </p:blipFill>
        <p:spPr>
          <a:xfrm>
            <a:off x="1857214" y="4115010"/>
            <a:ext cx="3795580" cy="21968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25"/>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1067" name="Google Shape;1067;p25"/>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068" name="Google Shape;1068;p25"/>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BAYTOWN REFINERY</a:t>
            </a:r>
            <a:endParaRPr dirty="0">
              <a:latin typeface="Gotham Medium" pitchFamily="50" charset="0"/>
              <a:cs typeface="Gotham Medium" pitchFamily="50" charset="0"/>
            </a:endParaRPr>
          </a:p>
        </p:txBody>
      </p:sp>
      <p:pic>
        <p:nvPicPr>
          <p:cNvPr id="1069" name="Google Shape;1069;p25"/>
          <p:cNvPicPr preferRelativeResize="0"/>
          <p:nvPr/>
        </p:nvPicPr>
        <p:blipFill rotWithShape="1">
          <a:blip r:embed="rId3">
            <a:alphaModFix/>
          </a:blip>
          <a:srcRect/>
          <a:stretch/>
        </p:blipFill>
        <p:spPr>
          <a:xfrm>
            <a:off x="7510885" y="314331"/>
            <a:ext cx="4483792" cy="1925417"/>
          </a:xfrm>
          <a:prstGeom prst="rect">
            <a:avLst/>
          </a:prstGeom>
          <a:noFill/>
          <a:ln w="38100" cap="flat" cmpd="sng">
            <a:solidFill>
              <a:srgbClr val="FFFFFF"/>
            </a:solidFill>
            <a:prstDash val="solid"/>
            <a:round/>
            <a:headEnd type="none" w="sm" len="sm"/>
            <a:tailEnd type="none" w="sm" len="sm"/>
          </a:ln>
        </p:spPr>
      </p:pic>
      <p:sp>
        <p:nvSpPr>
          <p:cNvPr id="1070" name="Google Shape;1070;p25"/>
          <p:cNvSpPr txBox="1"/>
          <p:nvPr/>
        </p:nvSpPr>
        <p:spPr>
          <a:xfrm>
            <a:off x="495299" y="1143000"/>
            <a:ext cx="5384506" cy="493747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a:t>
            </a:r>
            <a:r>
              <a:rPr lang="en-US" sz="1200" b="0" i="0" u="none" strike="noStrike" cap="none" dirty="0">
                <a:solidFill>
                  <a:srgbClr val="1D1D1B"/>
                </a:solidFill>
                <a:latin typeface="GOTHAM-BOOK" pitchFamily="50" charset="0"/>
                <a:ea typeface="Arial"/>
                <a:cs typeface="GOTHAM-BOOK" pitchFamily="50" charset="0"/>
                <a:sym typeface="Arial"/>
              </a:rPr>
              <a:t>	   Appr. 225,000 FRT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 </a:t>
            </a:r>
            <a:r>
              <a:rPr lang="en-US" sz="1200" b="0" i="0" u="none" strike="noStrike" cap="none" dirty="0">
                <a:solidFill>
                  <a:srgbClr val="1D1D1B"/>
                </a:solidFill>
                <a:latin typeface="GOTHAM-BOOK" pitchFamily="50" charset="0"/>
                <a:ea typeface="Arial"/>
                <a:cs typeface="GOTHAM-BOOK" pitchFamily="50" charset="0"/>
                <a:sym typeface="Arial"/>
              </a:rPr>
              <a:t>Equipment for a Petrochemical Plant, 164 Modules</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Worldwide</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b="0" i="0" u="none" strike="noStrike" cap="none" dirty="0">
                <a:solidFill>
                  <a:srgbClr val="1D1D1B"/>
                </a:solidFill>
                <a:latin typeface="GOTHAM-BOOK" pitchFamily="50" charset="0"/>
                <a:ea typeface="Arial"/>
                <a:cs typeface="GOTHAM-BOOK" pitchFamily="50" charset="0"/>
                <a:sym typeface="Arial"/>
              </a:rPr>
              <a:t>Houston, USA</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Surveys and selection of storage facility close to fabrication yard</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Trucking from fabrication yard to storage area</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Shrink wrapping of modules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Trucking from storage area to port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Stowage planning and scheduling</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Shipping modules from </a:t>
            </a:r>
            <a:r>
              <a:rPr lang="en-US" sz="1200" b="0" i="0" u="none" strike="noStrike" cap="none" dirty="0" err="1">
                <a:solidFill>
                  <a:srgbClr val="1D1D1B"/>
                </a:solidFill>
                <a:latin typeface="GOTHAM-BOOK" pitchFamily="50" charset="0"/>
                <a:ea typeface="Arial"/>
                <a:cs typeface="GOTHAM-BOOK" pitchFamily="50" charset="0"/>
                <a:sym typeface="Arial"/>
              </a:rPr>
              <a:t>sattahip</a:t>
            </a:r>
            <a:r>
              <a:rPr lang="en-US" sz="1200" b="0" i="0" u="none" strike="noStrike" cap="none" dirty="0">
                <a:solidFill>
                  <a:srgbClr val="1D1D1B"/>
                </a:solidFill>
                <a:latin typeface="GOTHAM-BOOK" pitchFamily="50" charset="0"/>
                <a:ea typeface="Arial"/>
                <a:cs typeface="GOTHAM-BOOK" pitchFamily="50" charset="0"/>
                <a:sym typeface="Arial"/>
              </a:rPr>
              <a:t>, Thailand and Shanghai, China to Houston, USA on 13 full charter vessels</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Surveys and selection of suitable jetty location</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Barging from Houston port to jetty with 28 barge trips </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Trucking from jetty to site</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Coordination with local authorities for permits</a:t>
            </a:r>
            <a:endParaRPr dirty="0">
              <a:latin typeface="GOTHAM-BOOK" pitchFamily="50" charset="0"/>
              <a:cs typeface="GOTHAM-BOOK" pitchFamily="50" charset="0"/>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5FAA"/>
              </a:solidFill>
              <a:latin typeface="GOTHAM-BOOK" pitchFamily="50" charset="0"/>
              <a:ea typeface="Calibri"/>
              <a:cs typeface="GOTHAM-BOOK" pitchFamily="50" charset="0"/>
              <a:sym typeface="Calibri"/>
            </a:endParaRPr>
          </a:p>
        </p:txBody>
      </p:sp>
      <p:pic>
        <p:nvPicPr>
          <p:cNvPr id="1071" name="Google Shape;1071;p25"/>
          <p:cNvPicPr preferRelativeResize="0"/>
          <p:nvPr/>
        </p:nvPicPr>
        <p:blipFill rotWithShape="1">
          <a:blip r:embed="rId4">
            <a:alphaModFix/>
          </a:blip>
          <a:srcRect/>
          <a:stretch/>
        </p:blipFill>
        <p:spPr>
          <a:xfrm>
            <a:off x="7897774" y="4246081"/>
            <a:ext cx="4163592" cy="1834397"/>
          </a:xfrm>
          <a:prstGeom prst="rect">
            <a:avLst/>
          </a:prstGeom>
          <a:noFill/>
          <a:ln w="38100" cap="flat" cmpd="sng">
            <a:solidFill>
              <a:srgbClr val="FFFFFF"/>
            </a:solidFill>
            <a:prstDash val="solid"/>
            <a:round/>
            <a:headEnd type="none" w="sm" len="sm"/>
            <a:tailEnd type="none" w="sm" len="sm"/>
          </a:ln>
        </p:spPr>
      </p:pic>
      <p:pic>
        <p:nvPicPr>
          <p:cNvPr id="1072" name="Google Shape;1072;p25"/>
          <p:cNvPicPr preferRelativeResize="0"/>
          <p:nvPr/>
        </p:nvPicPr>
        <p:blipFill rotWithShape="1">
          <a:blip r:embed="rId5">
            <a:alphaModFix/>
          </a:blip>
          <a:srcRect/>
          <a:stretch/>
        </p:blipFill>
        <p:spPr>
          <a:xfrm>
            <a:off x="9235059" y="2239748"/>
            <a:ext cx="2801873" cy="2073695"/>
          </a:xfrm>
          <a:prstGeom prst="rect">
            <a:avLst/>
          </a:prstGeom>
          <a:noFill/>
          <a:ln w="38100" cap="flat" cmpd="sng">
            <a:solidFill>
              <a:srgbClr val="FFFFFF"/>
            </a:solidFill>
            <a:prstDash val="solid"/>
            <a:round/>
            <a:headEnd type="none" w="sm" len="sm"/>
            <a:tailEnd type="none" w="sm" len="sm"/>
          </a:ln>
        </p:spPr>
      </p:pic>
      <p:pic>
        <p:nvPicPr>
          <p:cNvPr id="1073" name="Google Shape;1073;p25"/>
          <p:cNvPicPr preferRelativeResize="0"/>
          <p:nvPr/>
        </p:nvPicPr>
        <p:blipFill rotWithShape="1">
          <a:blip r:embed="rId6">
            <a:alphaModFix/>
          </a:blip>
          <a:srcRect/>
          <a:stretch/>
        </p:blipFill>
        <p:spPr>
          <a:xfrm>
            <a:off x="6096846" y="4343439"/>
            <a:ext cx="1800928" cy="1737039"/>
          </a:xfrm>
          <a:prstGeom prst="rect">
            <a:avLst/>
          </a:prstGeom>
          <a:noFill/>
          <a:ln w="38100" cap="flat" cmpd="sng">
            <a:solidFill>
              <a:srgbClr val="FFFFFF"/>
            </a:solidFill>
            <a:prstDash val="solid"/>
            <a:round/>
            <a:headEnd type="none" w="sm" len="sm"/>
            <a:tailEnd type="none" w="sm" len="sm"/>
          </a:ln>
        </p:spPr>
      </p:pic>
      <p:pic>
        <p:nvPicPr>
          <p:cNvPr id="1074" name="Google Shape;1074;p25"/>
          <p:cNvPicPr preferRelativeResize="0"/>
          <p:nvPr/>
        </p:nvPicPr>
        <p:blipFill rotWithShape="1">
          <a:blip r:embed="rId7">
            <a:alphaModFix/>
          </a:blip>
          <a:srcRect/>
          <a:stretch/>
        </p:blipFill>
        <p:spPr>
          <a:xfrm>
            <a:off x="6096846" y="2237270"/>
            <a:ext cx="3138213" cy="2092441"/>
          </a:xfrm>
          <a:prstGeom prst="rect">
            <a:avLst/>
          </a:prstGeom>
          <a:noFill/>
          <a:ln w="38100" cap="flat" cmpd="sng">
            <a:solidFill>
              <a:srgbClr val="FFFFFF"/>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26"/>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1081" name="Google Shape;1081;p26"/>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082" name="Google Shape;1082;p26"/>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BAYTOWN REFINERY – LETTER OF RECOMMENDATION</a:t>
            </a:r>
            <a:endParaRPr dirty="0">
              <a:latin typeface="Gotham Medium" pitchFamily="50" charset="0"/>
              <a:cs typeface="Gotham Medium" pitchFamily="50" charset="0"/>
            </a:endParaRPr>
          </a:p>
        </p:txBody>
      </p:sp>
      <p:pic>
        <p:nvPicPr>
          <p:cNvPr id="1083" name="Google Shape;1083;p26"/>
          <p:cNvPicPr preferRelativeResize="0"/>
          <p:nvPr/>
        </p:nvPicPr>
        <p:blipFill rotWithShape="1">
          <a:blip r:embed="rId3">
            <a:alphaModFix/>
          </a:blip>
          <a:srcRect/>
          <a:stretch/>
        </p:blipFill>
        <p:spPr>
          <a:xfrm>
            <a:off x="8109658" y="1131995"/>
            <a:ext cx="3628909" cy="5131131"/>
          </a:xfrm>
          <a:prstGeom prst="rect">
            <a:avLst/>
          </a:prstGeom>
          <a:noFill/>
          <a:ln w="9525" cap="flat" cmpd="sng">
            <a:solidFill>
              <a:srgbClr val="1D1D1B"/>
            </a:solidFill>
            <a:prstDash val="solid"/>
            <a:round/>
            <a:headEnd type="none" w="sm" len="sm"/>
            <a:tailEnd type="none" w="sm" len="sm"/>
          </a:ln>
        </p:spPr>
      </p:pic>
      <p:pic>
        <p:nvPicPr>
          <p:cNvPr id="1084" name="Google Shape;1084;p26"/>
          <p:cNvPicPr preferRelativeResize="0"/>
          <p:nvPr/>
        </p:nvPicPr>
        <p:blipFill rotWithShape="1">
          <a:blip r:embed="rId4">
            <a:alphaModFix/>
          </a:blip>
          <a:srcRect/>
          <a:stretch/>
        </p:blipFill>
        <p:spPr>
          <a:xfrm>
            <a:off x="4143131" y="1136267"/>
            <a:ext cx="3964994" cy="5133381"/>
          </a:xfrm>
          <a:prstGeom prst="rect">
            <a:avLst/>
          </a:prstGeom>
          <a:noFill/>
          <a:ln w="9525" cap="flat" cmpd="sng">
            <a:solidFill>
              <a:srgbClr val="1D1D1B"/>
            </a:solidFill>
            <a:prstDash val="solid"/>
            <a:round/>
            <a:headEnd type="none" w="sm" len="sm"/>
            <a:tailEnd type="none" w="sm" len="sm"/>
          </a:ln>
        </p:spPr>
      </p:pic>
      <p:pic>
        <p:nvPicPr>
          <p:cNvPr id="1085" name="Google Shape;1085;p26"/>
          <p:cNvPicPr preferRelativeResize="0"/>
          <p:nvPr/>
        </p:nvPicPr>
        <p:blipFill rotWithShape="1">
          <a:blip r:embed="rId5">
            <a:alphaModFix/>
          </a:blip>
          <a:srcRect t="-116"/>
          <a:stretch/>
        </p:blipFill>
        <p:spPr>
          <a:xfrm>
            <a:off x="1015920" y="2834287"/>
            <a:ext cx="2314335" cy="1669262"/>
          </a:xfrm>
          <a:prstGeom prst="rect">
            <a:avLst/>
          </a:prstGeom>
          <a:noFill/>
          <a:ln>
            <a:noFill/>
          </a:ln>
        </p:spPr>
      </p:pic>
      <p:pic>
        <p:nvPicPr>
          <p:cNvPr id="1086" name="Google Shape;1086;p26"/>
          <p:cNvPicPr preferRelativeResize="0"/>
          <p:nvPr/>
        </p:nvPicPr>
        <p:blipFill rotWithShape="1">
          <a:blip r:embed="rId6">
            <a:alphaModFix/>
          </a:blip>
          <a:srcRect/>
          <a:stretch/>
        </p:blipFill>
        <p:spPr>
          <a:xfrm>
            <a:off x="1015945" y="1122050"/>
            <a:ext cx="2315844" cy="1689757"/>
          </a:xfrm>
          <a:prstGeom prst="rect">
            <a:avLst/>
          </a:prstGeom>
          <a:noFill/>
          <a:ln>
            <a:noFill/>
          </a:ln>
        </p:spPr>
      </p:pic>
      <p:pic>
        <p:nvPicPr>
          <p:cNvPr id="1087" name="Google Shape;1087;p26"/>
          <p:cNvPicPr preferRelativeResize="0"/>
          <p:nvPr/>
        </p:nvPicPr>
        <p:blipFill rotWithShape="1">
          <a:blip r:embed="rId7">
            <a:alphaModFix/>
          </a:blip>
          <a:srcRect/>
          <a:stretch/>
        </p:blipFill>
        <p:spPr>
          <a:xfrm>
            <a:off x="1014410" y="4535849"/>
            <a:ext cx="2315845" cy="155957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27"/>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1094" name="Google Shape;1094;p27"/>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095" name="Google Shape;1095;p27"/>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800 TON RIVER CRUISE BOAT</a:t>
            </a:r>
            <a:endParaRPr dirty="0">
              <a:latin typeface="Gotham Medium" pitchFamily="50" charset="0"/>
              <a:cs typeface="Gotham Medium" pitchFamily="50" charset="0"/>
            </a:endParaRPr>
          </a:p>
          <a:p>
            <a:pPr marL="0" marR="0" lvl="0" indent="0" algn="l" rtl="0">
              <a:lnSpc>
                <a:spcPct val="90000"/>
              </a:lnSpc>
              <a:spcBef>
                <a:spcPts val="1000"/>
              </a:spcBef>
              <a:spcAft>
                <a:spcPts val="0"/>
              </a:spcAft>
              <a:buClr>
                <a:schemeClr val="accent2"/>
              </a:buClr>
              <a:buSzPts val="2200"/>
              <a:buFont typeface="Arial"/>
              <a:buNone/>
            </a:pPr>
            <a:endParaRPr sz="2200" b="1" cap="none" dirty="0">
              <a:solidFill>
                <a:srgbClr val="00B050"/>
              </a:solidFill>
              <a:latin typeface="Gotham Medium" pitchFamily="50" charset="0"/>
              <a:ea typeface="Montserrat Medium"/>
              <a:cs typeface="Gotham Medium" pitchFamily="50" charset="0"/>
              <a:sym typeface="Montserrat Medium"/>
            </a:endParaRPr>
          </a:p>
        </p:txBody>
      </p:sp>
      <p:sp>
        <p:nvSpPr>
          <p:cNvPr id="1096" name="Google Shape;1096;p27"/>
          <p:cNvSpPr txBox="1"/>
          <p:nvPr/>
        </p:nvSpPr>
        <p:spPr>
          <a:xfrm>
            <a:off x="495300" y="1143000"/>
            <a:ext cx="4735904"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Dimensions:</a:t>
            </a:r>
            <a:r>
              <a:rPr lang="en-US" sz="1200" b="0" i="0" u="none" strike="noStrike" cap="none" dirty="0">
                <a:solidFill>
                  <a:srgbClr val="1D1D1B"/>
                </a:solidFill>
                <a:latin typeface="GOTHAM-BOOK" pitchFamily="50" charset="0"/>
                <a:ea typeface="Arial"/>
                <a:cs typeface="GOTHAM-BOOK" pitchFamily="50" charset="0"/>
                <a:sym typeface="Arial"/>
              </a:rPr>
              <a:t>	63 x 12 x 14 m – 800 MT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a:t>
            </a:r>
            <a:r>
              <a:rPr lang="en-US" sz="1200" b="1" i="0" u="none" strike="noStrike" cap="none" dirty="0">
                <a:solidFill>
                  <a:srgbClr val="5B9BD5"/>
                </a:solidFill>
                <a:latin typeface="GOTHAM-BOOK" pitchFamily="50" charset="0"/>
                <a:ea typeface="Arial"/>
                <a:cs typeface="GOTHAM-BOOK" pitchFamily="50" charset="0"/>
                <a:sym typeface="Arial"/>
              </a:rPr>
              <a:t>	</a:t>
            </a:r>
            <a:r>
              <a:rPr lang="en-US" sz="1200" b="0" i="0" u="none" strike="noStrike" cap="none" dirty="0">
                <a:solidFill>
                  <a:srgbClr val="1D1D1B"/>
                </a:solidFill>
                <a:latin typeface="GOTHAM-BOOK" pitchFamily="50" charset="0"/>
                <a:ea typeface="Arial"/>
                <a:cs typeface="GOTHAM-BOOK" pitchFamily="50" charset="0"/>
                <a:sym typeface="Arial"/>
              </a:rPr>
              <a:t>Fully Equipped Amazon River 		Cruise Boat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Vung Tau, Vietnam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b="0" i="0" u="none" strike="noStrike" cap="none" dirty="0">
                <a:solidFill>
                  <a:srgbClr val="1D1D1B"/>
                </a:solidFill>
                <a:latin typeface="GOTHAM-BOOK" pitchFamily="50" charset="0"/>
                <a:ea typeface="Arial"/>
                <a:cs typeface="GOTHAM-BOOK" pitchFamily="50" charset="0"/>
                <a:sym typeface="Arial"/>
              </a:rPr>
              <a:t>Amazon Delta, Brazil</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Chartering of heavy lift vessel with sufficient lifting capacity</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Divers for positioning of slings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In-house stevedores to conduct hooking-on </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Protection of Valuable In-/exterior </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Loading Supervision</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Lift Studies</a:t>
            </a:r>
            <a:endParaRPr dirty="0">
              <a:latin typeface="GOTHAM-BOOK" pitchFamily="50" charset="0"/>
              <a:cs typeface="GOTHAM-BOOK" pitchFamily="50" charset="0"/>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a:p>
            <a:pPr marL="914400" marR="0" lvl="1" indent="-152400" algn="just"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005FAA"/>
              </a:solidFill>
              <a:latin typeface="GOTHAM-BOOK" pitchFamily="50" charset="0"/>
              <a:ea typeface="Calibri"/>
              <a:cs typeface="GOTHAM-BOOK" pitchFamily="50" charset="0"/>
              <a:sym typeface="Calibri"/>
            </a:endParaRPr>
          </a:p>
        </p:txBody>
      </p:sp>
      <p:pic>
        <p:nvPicPr>
          <p:cNvPr id="1097" name="Google Shape;1097;p27" descr="A small boat in a body of water&#10;&#10;Description automatically generated"/>
          <p:cNvPicPr preferRelativeResize="0"/>
          <p:nvPr/>
        </p:nvPicPr>
        <p:blipFill rotWithShape="1">
          <a:blip r:embed="rId3">
            <a:alphaModFix/>
          </a:blip>
          <a:srcRect/>
          <a:stretch/>
        </p:blipFill>
        <p:spPr>
          <a:xfrm>
            <a:off x="6186048" y="2690006"/>
            <a:ext cx="5723450" cy="3473903"/>
          </a:xfrm>
          <a:prstGeom prst="rect">
            <a:avLst/>
          </a:prstGeom>
          <a:noFill/>
          <a:ln w="38100" cap="flat" cmpd="sng">
            <a:solidFill>
              <a:srgbClr val="FFFFFF"/>
            </a:solidFill>
            <a:prstDash val="solid"/>
            <a:round/>
            <a:headEnd type="none" w="sm" len="sm"/>
            <a:tailEnd type="none" w="sm" len="sm"/>
          </a:ln>
        </p:spPr>
      </p:pic>
      <p:pic>
        <p:nvPicPr>
          <p:cNvPr id="1098" name="Google Shape;1098;p27" descr="A large ship in the water&#10;&#10;Description automatically generated"/>
          <p:cNvPicPr preferRelativeResize="0"/>
          <p:nvPr/>
        </p:nvPicPr>
        <p:blipFill rotWithShape="1">
          <a:blip r:embed="rId4">
            <a:alphaModFix/>
          </a:blip>
          <a:srcRect/>
          <a:stretch/>
        </p:blipFill>
        <p:spPr>
          <a:xfrm>
            <a:off x="3467100" y="3429000"/>
            <a:ext cx="3352800" cy="2514600"/>
          </a:xfrm>
          <a:prstGeom prst="rect">
            <a:avLst/>
          </a:prstGeom>
          <a:noFill/>
          <a:ln w="38100" cap="flat" cmpd="sng">
            <a:solidFill>
              <a:srgbClr val="FFFFFF"/>
            </a:solidFill>
            <a:prstDash val="solid"/>
            <a:round/>
            <a:headEnd type="none" w="sm" len="sm"/>
            <a:tailEnd type="none" w="sm" len="sm"/>
          </a:ln>
        </p:spPr>
      </p:pic>
      <p:pic>
        <p:nvPicPr>
          <p:cNvPr id="1099" name="Google Shape;1099;p27" descr="A picture containing outdoor, water, green, train&#10;&#10;Description automatically generated"/>
          <p:cNvPicPr preferRelativeResize="0"/>
          <p:nvPr/>
        </p:nvPicPr>
        <p:blipFill rotWithShape="1">
          <a:blip r:embed="rId5">
            <a:alphaModFix/>
          </a:blip>
          <a:srcRect/>
          <a:stretch/>
        </p:blipFill>
        <p:spPr>
          <a:xfrm>
            <a:off x="9858704" y="559354"/>
            <a:ext cx="2065515" cy="3113782"/>
          </a:xfrm>
          <a:prstGeom prst="rect">
            <a:avLst/>
          </a:prstGeom>
          <a:noFill/>
          <a:ln w="38100" cap="flat" cmpd="sng">
            <a:solidFill>
              <a:srgbClr val="FFFFFF"/>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28"/>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1106" name="Google Shape;1106;p28"/>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107" name="Google Shape;1107;p28"/>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dirty="0">
                <a:solidFill>
                  <a:srgbClr val="00B050"/>
                </a:solidFill>
                <a:latin typeface="Gotham Medium" pitchFamily="50" charset="0"/>
                <a:ea typeface="Montserrat Medium"/>
                <a:cs typeface="Gotham Medium" pitchFamily="50" charset="0"/>
                <a:sym typeface="Montserrat Medium"/>
              </a:rPr>
              <a:t>CASE STUDY – 2 CAPE-CLASS PATROL BOAT</a:t>
            </a:r>
            <a:endParaRPr dirty="0">
              <a:latin typeface="Gotham Medium" pitchFamily="50" charset="0"/>
              <a:cs typeface="Gotham Medium" pitchFamily="50" charset="0"/>
            </a:endParaRPr>
          </a:p>
        </p:txBody>
      </p:sp>
      <p:sp>
        <p:nvSpPr>
          <p:cNvPr id="1108" name="Google Shape;1108;p28"/>
          <p:cNvSpPr txBox="1"/>
          <p:nvPr/>
        </p:nvSpPr>
        <p:spPr>
          <a:xfrm>
            <a:off x="594359" y="1143345"/>
            <a:ext cx="4379977" cy="34316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Dimensions:</a:t>
            </a:r>
            <a:r>
              <a:rPr lang="en-US" sz="1200" b="0" i="0" u="none" strike="noStrike" cap="none" dirty="0">
                <a:solidFill>
                  <a:srgbClr val="1D1D1B"/>
                </a:solidFill>
                <a:latin typeface="GOTHAM-BOOK" pitchFamily="50" charset="0"/>
                <a:ea typeface="Arial"/>
                <a:cs typeface="GOTHAM-BOOK" pitchFamily="50" charset="0"/>
                <a:sym typeface="Arial"/>
              </a:rPr>
              <a:t>	</a:t>
            </a:r>
            <a:r>
              <a:rPr lang="en-US" sz="1200" dirty="0">
                <a:solidFill>
                  <a:srgbClr val="1D1D1B"/>
                </a:solidFill>
                <a:latin typeface="GOTHAM-BOOK" pitchFamily="50" charset="0"/>
                <a:ea typeface="Arial"/>
                <a:cs typeface="GOTHAM-BOOK" pitchFamily="50" charset="0"/>
                <a:sym typeface="Arial"/>
              </a:rPr>
              <a:t>58</a:t>
            </a:r>
            <a:r>
              <a:rPr lang="en-US" sz="1200" b="0" i="0" u="none" strike="noStrike" cap="none" dirty="0">
                <a:solidFill>
                  <a:srgbClr val="1D1D1B"/>
                </a:solidFill>
                <a:latin typeface="GOTHAM-BOOK" pitchFamily="50" charset="0"/>
                <a:ea typeface="Arial"/>
                <a:cs typeface="GOTHAM-BOOK" pitchFamily="50" charset="0"/>
                <a:sym typeface="Arial"/>
              </a:rPr>
              <a:t> x </a:t>
            </a:r>
            <a:r>
              <a:rPr lang="en-US" sz="1200" dirty="0">
                <a:solidFill>
                  <a:srgbClr val="1D1D1B"/>
                </a:solidFill>
                <a:latin typeface="GOTHAM-BOOK" pitchFamily="50" charset="0"/>
                <a:ea typeface="Arial"/>
                <a:cs typeface="GOTHAM-BOOK" pitchFamily="50" charset="0"/>
                <a:sym typeface="Arial"/>
              </a:rPr>
              <a:t>10.6</a:t>
            </a:r>
            <a:r>
              <a:rPr lang="en-US" sz="1200" b="0" i="0" u="none" strike="noStrike" cap="none" dirty="0">
                <a:solidFill>
                  <a:srgbClr val="1D1D1B"/>
                </a:solidFill>
                <a:latin typeface="GOTHAM-BOOK" pitchFamily="50" charset="0"/>
                <a:ea typeface="Arial"/>
                <a:cs typeface="GOTHAM-BOOK" pitchFamily="50" charset="0"/>
                <a:sym typeface="Arial"/>
              </a:rPr>
              <a:t> x </a:t>
            </a:r>
            <a:r>
              <a:rPr lang="en-US" sz="1200" dirty="0">
                <a:solidFill>
                  <a:srgbClr val="1D1D1B"/>
                </a:solidFill>
                <a:latin typeface="GOTHAM-BOOK" pitchFamily="50" charset="0"/>
                <a:ea typeface="Arial"/>
                <a:cs typeface="GOTHAM-BOOK" pitchFamily="50" charset="0"/>
                <a:sym typeface="Arial"/>
              </a:rPr>
              <a:t>18.4</a:t>
            </a:r>
            <a:r>
              <a:rPr lang="en-US" sz="1200" b="0" i="0" u="none" strike="noStrike" cap="none" dirty="0">
                <a:solidFill>
                  <a:srgbClr val="1D1D1B"/>
                </a:solidFill>
                <a:latin typeface="GOTHAM-BOOK" pitchFamily="50" charset="0"/>
                <a:ea typeface="Arial"/>
                <a:cs typeface="GOTHAM-BOOK" pitchFamily="50" charset="0"/>
                <a:sym typeface="Arial"/>
              </a:rPr>
              <a:t> m – </a:t>
            </a:r>
            <a:r>
              <a:rPr lang="en-US" sz="1200" dirty="0">
                <a:solidFill>
                  <a:srgbClr val="1D1D1B"/>
                </a:solidFill>
                <a:latin typeface="GOTHAM-BOOK" pitchFamily="50" charset="0"/>
                <a:ea typeface="Arial"/>
                <a:cs typeface="GOTHAM-BOOK" pitchFamily="50" charset="0"/>
                <a:sym typeface="Arial"/>
              </a:rPr>
              <a:t>308 MT</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a:t>
            </a:r>
            <a:r>
              <a:rPr lang="en-US" sz="1200" b="0" i="0" u="none" strike="noStrike" cap="none" dirty="0">
                <a:solidFill>
                  <a:srgbClr val="1D1D1B"/>
                </a:solidFill>
                <a:latin typeface="GOTHAM-BOOK" pitchFamily="50" charset="0"/>
                <a:ea typeface="Arial"/>
                <a:cs typeface="GOTHAM-BOOK" pitchFamily="50" charset="0"/>
                <a:sym typeface="Arial"/>
              </a:rPr>
              <a:t>	Fully equipped </a:t>
            </a:r>
            <a:r>
              <a:rPr lang="en-US" sz="1200" dirty="0">
                <a:solidFill>
                  <a:srgbClr val="1D1D1B"/>
                </a:solidFill>
                <a:latin typeface="GOTHAM-BOOK" pitchFamily="50" charset="0"/>
                <a:ea typeface="Arial"/>
                <a:cs typeface="GOTHAM-BOOK" pitchFamily="50" charset="0"/>
                <a:sym typeface="Arial"/>
              </a:rPr>
              <a:t>p</a:t>
            </a:r>
            <a:r>
              <a:rPr lang="en-US" sz="1200" b="0" i="0" u="none" strike="noStrike" cap="none" dirty="0">
                <a:solidFill>
                  <a:srgbClr val="1D1D1B"/>
                </a:solidFill>
                <a:latin typeface="GOTHAM-BOOK" pitchFamily="50" charset="0"/>
                <a:ea typeface="Arial"/>
                <a:cs typeface="GOTHAM-BOOK" pitchFamily="50" charset="0"/>
                <a:sym typeface="Arial"/>
              </a:rPr>
              <a:t>atrol boats </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a:t>
            </a:r>
            <a:r>
              <a:rPr lang="en-US" sz="1200" dirty="0">
                <a:solidFill>
                  <a:srgbClr val="1D1D1B"/>
                </a:solidFill>
                <a:latin typeface="GOTHAM-BOOK" pitchFamily="50" charset="0"/>
                <a:ea typeface="Arial"/>
                <a:cs typeface="GOTHAM-BOOK" pitchFamily="50" charset="0"/>
                <a:sym typeface="Arial"/>
              </a:rPr>
              <a:t>Henderson, Western Australia</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dirty="0">
                <a:solidFill>
                  <a:srgbClr val="1D1D1B"/>
                </a:solidFill>
                <a:latin typeface="GOTHAM-BOOK" pitchFamily="50" charset="0"/>
                <a:ea typeface="Arial"/>
                <a:cs typeface="GOTHAM-BOOK" pitchFamily="50" charset="0"/>
                <a:sym typeface="Arial"/>
              </a:rPr>
              <a:t>Trinidad and Tobago </a:t>
            </a:r>
            <a:r>
              <a:rPr lang="en-US" sz="1200" b="0" i="0" u="none" strike="noStrike" cap="none" dirty="0">
                <a:solidFill>
                  <a:srgbClr val="1D1D1B"/>
                </a:solidFill>
                <a:latin typeface="GOTHAM-BOOK" pitchFamily="50" charset="0"/>
                <a:ea typeface="Arial"/>
                <a:cs typeface="GOTHAM-BOOK" pitchFamily="50" charset="0"/>
                <a:sym typeface="Arial"/>
              </a:rPr>
              <a:t> </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Chartering of suitable heavy lift vessel within tight schedule and on budget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In-house engineering &amp; design of special transport cradles </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Hooking on including arrangement of divers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Supervision both ends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Lashing and securing on the vessel</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Hiring of experienced marine divers to ensure the correct placement of the slings under the hull</a:t>
            </a:r>
            <a:endParaRPr dirty="0">
              <a:latin typeface="GOTHAM-BOOK" pitchFamily="50" charset="0"/>
              <a:cs typeface="GOTHAM-BOOK" pitchFamily="50" charset="0"/>
            </a:endParaRPr>
          </a:p>
        </p:txBody>
      </p:sp>
      <p:pic>
        <p:nvPicPr>
          <p:cNvPr id="1109" name="Google Shape;1109;p28"/>
          <p:cNvPicPr preferRelativeResize="0"/>
          <p:nvPr/>
        </p:nvPicPr>
        <p:blipFill rotWithShape="1">
          <a:blip r:embed="rId3">
            <a:alphaModFix/>
          </a:blip>
          <a:srcRect/>
          <a:stretch/>
        </p:blipFill>
        <p:spPr>
          <a:xfrm>
            <a:off x="5513833" y="1592600"/>
            <a:ext cx="3381756" cy="2105894"/>
          </a:xfrm>
          <a:prstGeom prst="rect">
            <a:avLst/>
          </a:prstGeom>
          <a:noFill/>
          <a:ln>
            <a:noFill/>
          </a:ln>
        </p:spPr>
      </p:pic>
      <p:pic>
        <p:nvPicPr>
          <p:cNvPr id="1110" name="Google Shape;1110;p28"/>
          <p:cNvPicPr preferRelativeResize="0"/>
          <p:nvPr/>
        </p:nvPicPr>
        <p:blipFill rotWithShape="1">
          <a:blip r:embed="rId4">
            <a:alphaModFix/>
          </a:blip>
          <a:srcRect/>
          <a:stretch/>
        </p:blipFill>
        <p:spPr>
          <a:xfrm>
            <a:off x="8762744" y="1592600"/>
            <a:ext cx="3381756" cy="2105894"/>
          </a:xfrm>
          <a:prstGeom prst="rect">
            <a:avLst/>
          </a:prstGeom>
          <a:noFill/>
          <a:ln>
            <a:noFill/>
          </a:ln>
        </p:spPr>
      </p:pic>
      <p:pic>
        <p:nvPicPr>
          <p:cNvPr id="1111" name="Google Shape;1111;p28"/>
          <p:cNvPicPr preferRelativeResize="0"/>
          <p:nvPr/>
        </p:nvPicPr>
        <p:blipFill rotWithShape="1">
          <a:blip r:embed="rId5">
            <a:alphaModFix/>
          </a:blip>
          <a:srcRect/>
          <a:stretch/>
        </p:blipFill>
        <p:spPr>
          <a:xfrm>
            <a:off x="5513833" y="3698494"/>
            <a:ext cx="3517909" cy="2411545"/>
          </a:xfrm>
          <a:prstGeom prst="rect">
            <a:avLst/>
          </a:prstGeom>
          <a:noFill/>
          <a:ln>
            <a:noFill/>
          </a:ln>
        </p:spPr>
      </p:pic>
      <p:pic>
        <p:nvPicPr>
          <p:cNvPr id="1112" name="Google Shape;1112;p28"/>
          <p:cNvPicPr preferRelativeResize="0"/>
          <p:nvPr/>
        </p:nvPicPr>
        <p:blipFill rotWithShape="1">
          <a:blip r:embed="rId6">
            <a:alphaModFix/>
          </a:blip>
          <a:srcRect/>
          <a:stretch/>
        </p:blipFill>
        <p:spPr>
          <a:xfrm>
            <a:off x="8750869" y="3679895"/>
            <a:ext cx="3381757" cy="243014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29"/>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1119" name="Google Shape;1119;p29"/>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120" name="Google Shape;1120;p29"/>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dirty="0">
                <a:solidFill>
                  <a:srgbClr val="00B050"/>
                </a:solidFill>
                <a:latin typeface="Gotham Medium" pitchFamily="50" charset="0"/>
                <a:ea typeface="Montserrat Medium"/>
                <a:cs typeface="Gotham Medium" pitchFamily="50" charset="0"/>
                <a:sym typeface="Montserrat Medium"/>
              </a:rPr>
              <a:t>CASE STUDY – PONTOONS TO GLADSTONE</a:t>
            </a:r>
            <a:endParaRPr dirty="0">
              <a:latin typeface="Gotham Medium" pitchFamily="50" charset="0"/>
              <a:cs typeface="Gotham Medium" pitchFamily="50" charset="0"/>
            </a:endParaRPr>
          </a:p>
        </p:txBody>
      </p:sp>
      <p:sp>
        <p:nvSpPr>
          <p:cNvPr id="1121" name="Google Shape;1121;p29"/>
          <p:cNvSpPr txBox="1"/>
          <p:nvPr/>
        </p:nvSpPr>
        <p:spPr>
          <a:xfrm>
            <a:off x="495300" y="1143000"/>
            <a:ext cx="4242509"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a:t>
            </a:r>
            <a:r>
              <a:rPr lang="en-US" sz="1200" b="0" i="0" u="none" strike="noStrike" cap="none" dirty="0">
                <a:solidFill>
                  <a:srgbClr val="1D1D1B"/>
                </a:solidFill>
                <a:latin typeface="GOTHAM-BOOK" pitchFamily="50" charset="0"/>
                <a:ea typeface="Arial"/>
                <a:cs typeface="GOTHAM-BOOK" pitchFamily="50" charset="0"/>
                <a:sym typeface="Arial"/>
              </a:rPr>
              <a:t>	3 x 70 x 9.5 x 7.5 m / 408 MT each</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Vung Tau anchorage, Vietnam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err="1">
                <a:solidFill>
                  <a:srgbClr val="005FAA"/>
                </a:solidFill>
                <a:latin typeface="GOTHAM-BOOK" pitchFamily="50" charset="0"/>
                <a:ea typeface="Arial"/>
                <a:cs typeface="GOTHAM-BOOK" pitchFamily="50" charset="0"/>
                <a:sym typeface="Arial"/>
              </a:rPr>
              <a:t>Destination:</a:t>
            </a:r>
            <a:r>
              <a:rPr lang="en-US" sz="1200" b="0" i="0" u="none" strike="noStrike" cap="none" dirty="0" err="1">
                <a:solidFill>
                  <a:srgbClr val="1D1D1B"/>
                </a:solidFill>
                <a:latin typeface="GOTHAM-BOOK" pitchFamily="50" charset="0"/>
                <a:ea typeface="Arial"/>
                <a:cs typeface="GOTHAM-BOOK" pitchFamily="50" charset="0"/>
                <a:sym typeface="Arial"/>
              </a:rPr>
              <a:t>Gladstone</a:t>
            </a:r>
            <a:r>
              <a:rPr lang="en-US" sz="1200" b="0" i="0" u="none" strike="noStrike" cap="none" dirty="0">
                <a:solidFill>
                  <a:srgbClr val="1D1D1B"/>
                </a:solidFill>
                <a:latin typeface="GOTHAM-BOOK" pitchFamily="50" charset="0"/>
                <a:ea typeface="Arial"/>
                <a:cs typeface="GOTHAM-BOOK" pitchFamily="50" charset="0"/>
                <a:sym typeface="Arial"/>
              </a:rPr>
              <a:t>, Australia</a:t>
            </a: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Pre-Carriage ex shipper’s jetty up to port via tug boat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Supervising of the loading operation</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Loading and securing the cargo on board the vessel</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Ocean transport up to Gladstone</a:t>
            </a:r>
            <a:endParaRPr dirty="0">
              <a:latin typeface="GOTHAM-BOOK" pitchFamily="50" charset="0"/>
              <a:cs typeface="GOTHAM-BOOK" pitchFamily="50" charset="0"/>
            </a:endParaRPr>
          </a:p>
        </p:txBody>
      </p:sp>
      <p:pic>
        <p:nvPicPr>
          <p:cNvPr id="1122" name="Google Shape;1122;p29"/>
          <p:cNvPicPr preferRelativeResize="0"/>
          <p:nvPr/>
        </p:nvPicPr>
        <p:blipFill rotWithShape="1">
          <a:blip r:embed="rId3">
            <a:alphaModFix/>
          </a:blip>
          <a:srcRect/>
          <a:stretch/>
        </p:blipFill>
        <p:spPr>
          <a:xfrm>
            <a:off x="8338676" y="3503073"/>
            <a:ext cx="3853324" cy="2588693"/>
          </a:xfrm>
          <a:prstGeom prst="rect">
            <a:avLst/>
          </a:prstGeom>
          <a:noFill/>
          <a:ln w="19050" cap="flat" cmpd="sng">
            <a:solidFill>
              <a:srgbClr val="FFFFFF"/>
            </a:solidFill>
            <a:prstDash val="solid"/>
            <a:round/>
            <a:headEnd type="none" w="sm" len="sm"/>
            <a:tailEnd type="none" w="sm" len="sm"/>
          </a:ln>
        </p:spPr>
      </p:pic>
      <p:pic>
        <p:nvPicPr>
          <p:cNvPr id="1123" name="Google Shape;1123;p29"/>
          <p:cNvPicPr preferRelativeResize="0"/>
          <p:nvPr/>
        </p:nvPicPr>
        <p:blipFill rotWithShape="1">
          <a:blip r:embed="rId4">
            <a:alphaModFix/>
          </a:blip>
          <a:srcRect/>
          <a:stretch/>
        </p:blipFill>
        <p:spPr>
          <a:xfrm>
            <a:off x="403418" y="3514078"/>
            <a:ext cx="4532902" cy="2567615"/>
          </a:xfrm>
          <a:prstGeom prst="rect">
            <a:avLst/>
          </a:prstGeom>
          <a:noFill/>
          <a:ln w="19050" cap="flat" cmpd="sng">
            <a:solidFill>
              <a:srgbClr val="FFFFFF"/>
            </a:solidFill>
            <a:prstDash val="solid"/>
            <a:round/>
            <a:headEnd type="none" w="sm" len="sm"/>
            <a:tailEnd type="none" w="sm" len="sm"/>
          </a:ln>
        </p:spPr>
      </p:pic>
      <p:pic>
        <p:nvPicPr>
          <p:cNvPr id="1124" name="Google Shape;1124;p29"/>
          <p:cNvPicPr preferRelativeResize="0"/>
          <p:nvPr/>
        </p:nvPicPr>
        <p:blipFill rotWithShape="1">
          <a:blip r:embed="rId5">
            <a:alphaModFix/>
          </a:blip>
          <a:srcRect b="5242"/>
          <a:stretch/>
        </p:blipFill>
        <p:spPr>
          <a:xfrm>
            <a:off x="4936321" y="1328492"/>
            <a:ext cx="3402355" cy="2174582"/>
          </a:xfrm>
          <a:prstGeom prst="rect">
            <a:avLst/>
          </a:prstGeom>
          <a:noFill/>
          <a:ln w="19050" cap="flat" cmpd="sng">
            <a:solidFill>
              <a:srgbClr val="FFFFFF"/>
            </a:solidFill>
            <a:prstDash val="solid"/>
            <a:round/>
            <a:headEnd type="none" w="sm" len="sm"/>
            <a:tailEnd type="none" w="sm" len="sm"/>
          </a:ln>
        </p:spPr>
      </p:pic>
      <p:pic>
        <p:nvPicPr>
          <p:cNvPr id="1125" name="Google Shape;1125;p29"/>
          <p:cNvPicPr preferRelativeResize="0"/>
          <p:nvPr/>
        </p:nvPicPr>
        <p:blipFill rotWithShape="1">
          <a:blip r:embed="rId6">
            <a:alphaModFix/>
          </a:blip>
          <a:srcRect b="17096"/>
          <a:stretch/>
        </p:blipFill>
        <p:spPr>
          <a:xfrm>
            <a:off x="4936322" y="3503074"/>
            <a:ext cx="3402354" cy="2588692"/>
          </a:xfrm>
          <a:prstGeom prst="rect">
            <a:avLst/>
          </a:prstGeom>
          <a:noFill/>
          <a:ln w="19050" cap="flat" cmpd="sng">
            <a:solidFill>
              <a:srgbClr val="FFFFFF"/>
            </a:solidFill>
            <a:prstDash val="solid"/>
            <a:round/>
            <a:headEnd type="none" w="sm" len="sm"/>
            <a:tailEnd type="none" w="sm" len="sm"/>
          </a:ln>
        </p:spPr>
      </p:pic>
      <p:pic>
        <p:nvPicPr>
          <p:cNvPr id="1126" name="Google Shape;1126;p29"/>
          <p:cNvPicPr preferRelativeResize="0"/>
          <p:nvPr/>
        </p:nvPicPr>
        <p:blipFill rotWithShape="1">
          <a:blip r:embed="rId7">
            <a:alphaModFix/>
          </a:blip>
          <a:srcRect t="5719" b="5718"/>
          <a:stretch/>
        </p:blipFill>
        <p:spPr>
          <a:xfrm>
            <a:off x="8338676" y="1328492"/>
            <a:ext cx="3853324" cy="2176494"/>
          </a:xfrm>
          <a:prstGeom prst="rect">
            <a:avLst/>
          </a:prstGeom>
          <a:noFill/>
          <a:ln w="19050" cap="flat" cmpd="sng">
            <a:solidFill>
              <a:srgbClr val="FFFFFF"/>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9" name="Google Shape;399;p3"/>
          <p:cNvSpPr txBox="1"/>
          <p:nvPr/>
        </p:nvSpPr>
        <p:spPr>
          <a:xfrm>
            <a:off x="472613" y="805776"/>
            <a:ext cx="3633840" cy="656412"/>
          </a:xfrm>
          <a:prstGeom prst="rect">
            <a:avLst/>
          </a:prstGeom>
          <a:no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rgbClr val="00B050"/>
              </a:buClr>
              <a:buSzPts val="2400"/>
              <a:buFont typeface="Arial"/>
              <a:buNone/>
            </a:pPr>
            <a:r>
              <a:rPr lang="en-US" sz="2400" b="0" i="0" u="none" strike="noStrike" cap="none" dirty="0">
                <a:solidFill>
                  <a:srgbClr val="00B050"/>
                </a:solidFill>
                <a:latin typeface="Gotham Medium" pitchFamily="50" charset="0"/>
                <a:ea typeface="Arial"/>
                <a:cs typeface="Gotham Medium" pitchFamily="50" charset="0"/>
                <a:sym typeface="Arial"/>
              </a:rPr>
              <a:t>Get to know us</a:t>
            </a:r>
            <a:endParaRPr dirty="0">
              <a:solidFill>
                <a:srgbClr val="00B050"/>
              </a:solidFill>
              <a:latin typeface="Gotham Medium" pitchFamily="50" charset="0"/>
              <a:cs typeface="Gotham Medium" pitchFamily="50" charset="0"/>
            </a:endParaRPr>
          </a:p>
        </p:txBody>
      </p:sp>
      <p:sp>
        <p:nvSpPr>
          <p:cNvPr id="400" name="Google Shape;400;p3"/>
          <p:cNvSpPr txBox="1"/>
          <p:nvPr/>
        </p:nvSpPr>
        <p:spPr>
          <a:xfrm>
            <a:off x="472615" y="1462188"/>
            <a:ext cx="4962987" cy="2370643"/>
          </a:xfrm>
          <a:prstGeom prst="rect">
            <a:avLst/>
          </a:prstGeom>
          <a:noFill/>
          <a:ln>
            <a:noFill/>
          </a:ln>
        </p:spPr>
        <p:txBody>
          <a:bodyPr spcFirstLastPara="1" wrap="square" lIns="121900" tIns="60950" rIns="121900" bIns="60950" anchor="t" anchorCtr="0">
            <a:normAutofit fontScale="55000" lnSpcReduction="20000"/>
          </a:bodyPr>
          <a:lstStyle/>
          <a:p>
            <a:pPr marL="0" marR="0" lvl="0" indent="0" algn="l" rtl="0">
              <a:lnSpc>
                <a:spcPct val="90000"/>
              </a:lnSpc>
              <a:spcBef>
                <a:spcPts val="0"/>
              </a:spcBef>
              <a:spcAft>
                <a:spcPts val="0"/>
              </a:spcAft>
              <a:buClr>
                <a:srgbClr val="005FAA"/>
              </a:buClr>
              <a:buSzPct val="100000"/>
              <a:buFont typeface="Arial"/>
              <a:buNone/>
            </a:pPr>
            <a:r>
              <a:rPr lang="en-US" sz="2000" b="1" i="0" u="none" strike="noStrike" cap="none" dirty="0">
                <a:solidFill>
                  <a:srgbClr val="005FAA"/>
                </a:solidFill>
                <a:latin typeface="GOTHAM-BOOK" pitchFamily="50" charset="0"/>
                <a:ea typeface="Arial"/>
                <a:cs typeface="GOTHAM-BOOK" pitchFamily="50" charset="0"/>
                <a:sym typeface="Arial"/>
              </a:rPr>
              <a:t>ISO certified own operations in</a:t>
            </a:r>
            <a:endParaRPr dirty="0">
              <a:latin typeface="GOTHAM-BOOK" pitchFamily="50" charset="0"/>
              <a:cs typeface="GOTHAM-BOOK" pitchFamily="50" charset="0"/>
            </a:endParaRPr>
          </a:p>
          <a:p>
            <a:pPr marL="237060" marR="0" lvl="1" indent="-237060" algn="l" rtl="0">
              <a:lnSpc>
                <a:spcPct val="90000"/>
              </a:lnSpc>
              <a:spcBef>
                <a:spcPts val="667"/>
              </a:spcBef>
              <a:spcAft>
                <a:spcPts val="0"/>
              </a:spcAft>
              <a:buClr>
                <a:srgbClr val="1D1D1B"/>
              </a:buClr>
              <a:buSzPct val="100000"/>
              <a:buFont typeface="Arial"/>
              <a:buChar char="•"/>
            </a:pPr>
            <a:r>
              <a:rPr lang="en-US" sz="2000" b="0" i="0" u="none" strike="noStrike" cap="none" dirty="0">
                <a:solidFill>
                  <a:srgbClr val="1D1D1B"/>
                </a:solidFill>
                <a:latin typeface="GOTHAM-BOOK" pitchFamily="50" charset="0"/>
                <a:ea typeface="Arial"/>
                <a:cs typeface="GOTHAM-BOOK" pitchFamily="50" charset="0"/>
                <a:sym typeface="Arial"/>
              </a:rPr>
              <a:t>Thailand	     	•  Vietnam</a:t>
            </a:r>
            <a:endParaRPr dirty="0">
              <a:latin typeface="GOTHAM-BOOK" pitchFamily="50" charset="0"/>
              <a:cs typeface="GOTHAM-BOOK" pitchFamily="50" charset="0"/>
            </a:endParaRPr>
          </a:p>
          <a:p>
            <a:pPr marL="237060" marR="0" lvl="1" indent="-237060" algn="l" rtl="0">
              <a:lnSpc>
                <a:spcPct val="90000"/>
              </a:lnSpc>
              <a:spcBef>
                <a:spcPts val="667"/>
              </a:spcBef>
              <a:spcAft>
                <a:spcPts val="0"/>
              </a:spcAft>
              <a:buClr>
                <a:srgbClr val="1D1D1B"/>
              </a:buClr>
              <a:buSzPct val="100000"/>
              <a:buFont typeface="Arial"/>
              <a:buChar char="•"/>
            </a:pPr>
            <a:r>
              <a:rPr lang="en-US" sz="2000" b="0" i="0" u="none" strike="noStrike" cap="none" dirty="0">
                <a:solidFill>
                  <a:srgbClr val="1D1D1B"/>
                </a:solidFill>
                <a:latin typeface="GOTHAM-BOOK" pitchFamily="50" charset="0"/>
                <a:ea typeface="Arial"/>
                <a:cs typeface="GOTHAM-BOOK" pitchFamily="50" charset="0"/>
                <a:sym typeface="Arial"/>
              </a:rPr>
              <a:t>Australia		•  Myanmar</a:t>
            </a:r>
            <a:endParaRPr dirty="0">
              <a:latin typeface="GOTHAM-BOOK" pitchFamily="50" charset="0"/>
              <a:cs typeface="GOTHAM-BOOK" pitchFamily="50" charset="0"/>
            </a:endParaRPr>
          </a:p>
          <a:p>
            <a:pPr marL="237060" marR="0" lvl="1" indent="-237060" algn="l" rtl="0">
              <a:lnSpc>
                <a:spcPct val="90000"/>
              </a:lnSpc>
              <a:spcBef>
                <a:spcPts val="667"/>
              </a:spcBef>
              <a:spcAft>
                <a:spcPts val="0"/>
              </a:spcAft>
              <a:buClr>
                <a:srgbClr val="1D1D1B"/>
              </a:buClr>
              <a:buSzPct val="100000"/>
              <a:buFont typeface="Arial"/>
              <a:buChar char="•"/>
            </a:pPr>
            <a:r>
              <a:rPr lang="en-US" sz="2000" b="0" i="0" u="none" strike="noStrike" cap="none" dirty="0">
                <a:solidFill>
                  <a:srgbClr val="1D1D1B"/>
                </a:solidFill>
                <a:latin typeface="GOTHAM-BOOK" pitchFamily="50" charset="0"/>
                <a:ea typeface="Arial"/>
                <a:cs typeface="GOTHAM-BOOK" pitchFamily="50" charset="0"/>
                <a:sym typeface="Arial"/>
              </a:rPr>
              <a:t>Singapore       	•  Indonesia</a:t>
            </a:r>
            <a:endParaRPr dirty="0">
              <a:latin typeface="GOTHAM-BOOK" pitchFamily="50" charset="0"/>
              <a:cs typeface="GOTHAM-BOOK" pitchFamily="50" charset="0"/>
            </a:endParaRPr>
          </a:p>
          <a:p>
            <a:pPr marL="237060" marR="0" lvl="1" indent="-237060" algn="l" rtl="0">
              <a:lnSpc>
                <a:spcPct val="90000"/>
              </a:lnSpc>
              <a:spcBef>
                <a:spcPts val="667"/>
              </a:spcBef>
              <a:spcAft>
                <a:spcPts val="0"/>
              </a:spcAft>
              <a:buClr>
                <a:srgbClr val="1D1D1B"/>
              </a:buClr>
              <a:buSzPct val="100000"/>
              <a:buFont typeface="Arial"/>
              <a:buChar char="•"/>
            </a:pPr>
            <a:r>
              <a:rPr lang="en-US" sz="2000" b="0" i="0" u="none" strike="noStrike" cap="none" dirty="0">
                <a:solidFill>
                  <a:srgbClr val="1D1D1B"/>
                </a:solidFill>
                <a:latin typeface="GOTHAM-BOOK" pitchFamily="50" charset="0"/>
                <a:ea typeface="Arial"/>
                <a:cs typeface="GOTHAM-BOOK" pitchFamily="50" charset="0"/>
                <a:sym typeface="Arial"/>
              </a:rPr>
              <a:t>USA		•  Malaysia</a:t>
            </a:r>
            <a:endParaRPr dirty="0">
              <a:latin typeface="GOTHAM-BOOK" pitchFamily="50" charset="0"/>
              <a:cs typeface="GOTHAM-BOOK" pitchFamily="50" charset="0"/>
            </a:endParaRPr>
          </a:p>
          <a:p>
            <a:pPr marL="237060" marR="0" lvl="1" indent="-237060" algn="l" rtl="0">
              <a:lnSpc>
                <a:spcPct val="90000"/>
              </a:lnSpc>
              <a:spcBef>
                <a:spcPts val="667"/>
              </a:spcBef>
              <a:spcAft>
                <a:spcPts val="0"/>
              </a:spcAft>
              <a:buClr>
                <a:srgbClr val="1D1D1B"/>
              </a:buClr>
              <a:buSzPct val="100000"/>
              <a:buFont typeface="Arial"/>
              <a:buChar char="•"/>
            </a:pPr>
            <a:r>
              <a:rPr lang="en-US" sz="2000" b="0" i="0" u="none" strike="noStrike" cap="none" dirty="0">
                <a:solidFill>
                  <a:srgbClr val="1D1D1B"/>
                </a:solidFill>
                <a:latin typeface="GOTHAM-BOOK" pitchFamily="50" charset="0"/>
                <a:ea typeface="Arial"/>
                <a:cs typeface="GOTHAM-BOOK" pitchFamily="50" charset="0"/>
                <a:sym typeface="Arial"/>
              </a:rPr>
              <a:t>India</a:t>
            </a:r>
            <a:r>
              <a:rPr lang="en-US" sz="2000" b="1" i="0" u="none" strike="noStrike" cap="none" dirty="0">
                <a:solidFill>
                  <a:srgbClr val="005FAA"/>
                </a:solidFill>
                <a:latin typeface="GOTHAM-BOOK" pitchFamily="50" charset="0"/>
                <a:ea typeface="Arial"/>
                <a:cs typeface="GOTHAM-BOOK" pitchFamily="50" charset="0"/>
                <a:sym typeface="Arial"/>
              </a:rPr>
              <a:t>		</a:t>
            </a:r>
            <a:r>
              <a:rPr lang="en-US" sz="2000" b="0" i="0" u="none" strike="noStrike" cap="none" dirty="0">
                <a:solidFill>
                  <a:srgbClr val="1D1D1B"/>
                </a:solidFill>
                <a:latin typeface="GOTHAM-BOOK" pitchFamily="50" charset="0"/>
                <a:ea typeface="Arial"/>
                <a:cs typeface="GOTHAM-BOOK" pitchFamily="50" charset="0"/>
                <a:sym typeface="Arial"/>
              </a:rPr>
              <a:t>•</a:t>
            </a:r>
            <a:r>
              <a:rPr lang="en-US" sz="2000" b="1" i="0" u="none" strike="noStrike" cap="none" dirty="0">
                <a:solidFill>
                  <a:srgbClr val="005FAA"/>
                </a:solidFill>
                <a:latin typeface="GOTHAM-BOOK" pitchFamily="50" charset="0"/>
                <a:ea typeface="Arial"/>
                <a:cs typeface="GOTHAM-BOOK" pitchFamily="50" charset="0"/>
                <a:sym typeface="Arial"/>
              </a:rPr>
              <a:t> </a:t>
            </a:r>
            <a:r>
              <a:rPr lang="en-US" sz="2000" b="0" i="0" u="none" strike="noStrike" cap="none" dirty="0">
                <a:solidFill>
                  <a:srgbClr val="1D1D1B"/>
                </a:solidFill>
                <a:latin typeface="GOTHAM-BOOK" pitchFamily="50" charset="0"/>
                <a:ea typeface="Arial"/>
                <a:cs typeface="GOTHAM-BOOK" pitchFamily="50" charset="0"/>
                <a:sym typeface="Arial"/>
              </a:rPr>
              <a:t>China</a:t>
            </a:r>
            <a:endParaRPr dirty="0">
              <a:latin typeface="GOTHAM-BOOK" pitchFamily="50" charset="0"/>
              <a:cs typeface="GOTHAM-BOOK" pitchFamily="50" charset="0"/>
            </a:endParaRPr>
          </a:p>
          <a:p>
            <a:pPr marL="237060" marR="0" lvl="1" indent="-237060" algn="l" rtl="0">
              <a:lnSpc>
                <a:spcPct val="90000"/>
              </a:lnSpc>
              <a:spcBef>
                <a:spcPts val="667"/>
              </a:spcBef>
              <a:spcAft>
                <a:spcPts val="0"/>
              </a:spcAft>
              <a:buClr>
                <a:srgbClr val="1D1D1B"/>
              </a:buClr>
              <a:buSzPct val="100000"/>
              <a:buFont typeface="Arial"/>
              <a:buChar char="•"/>
            </a:pPr>
            <a:r>
              <a:rPr lang="en-US" sz="2000" b="0" i="0" u="none" strike="noStrike" cap="none" dirty="0">
                <a:solidFill>
                  <a:srgbClr val="1D1D1B"/>
                </a:solidFill>
                <a:latin typeface="GOTHAM-BOOK" pitchFamily="50" charset="0"/>
                <a:ea typeface="Arial"/>
                <a:cs typeface="GOTHAM-BOOK" pitchFamily="50" charset="0"/>
                <a:sym typeface="Arial"/>
              </a:rPr>
              <a:t>FLS Philippines	•</a:t>
            </a:r>
            <a:r>
              <a:rPr lang="en-US" sz="2000" b="0" i="0" u="none" strike="noStrike" cap="none" dirty="0">
                <a:solidFill>
                  <a:srgbClr val="005FAA"/>
                </a:solidFill>
                <a:latin typeface="GOTHAM-BOOK" pitchFamily="50" charset="0"/>
                <a:ea typeface="Arial"/>
                <a:cs typeface="GOTHAM-BOOK" pitchFamily="50" charset="0"/>
                <a:sym typeface="Arial"/>
              </a:rPr>
              <a:t> </a:t>
            </a:r>
            <a:r>
              <a:rPr lang="en-US" sz="2000" b="0" i="0" u="none" strike="noStrike" cap="none" dirty="0">
                <a:solidFill>
                  <a:srgbClr val="1D1D1B"/>
                </a:solidFill>
                <a:latin typeface="GOTHAM-BOOK" pitchFamily="50" charset="0"/>
                <a:ea typeface="Arial"/>
                <a:cs typeface="GOTHAM-BOOK" pitchFamily="50" charset="0"/>
                <a:sym typeface="Arial"/>
              </a:rPr>
              <a:t>Italy</a:t>
            </a:r>
            <a:endParaRPr sz="2400" b="0" i="0" u="none" strike="noStrike" cap="none" dirty="0">
              <a:solidFill>
                <a:srgbClr val="1D1D1B"/>
              </a:solidFill>
              <a:latin typeface="GOTHAM-BOOK" pitchFamily="50" charset="0"/>
              <a:ea typeface="Arial"/>
              <a:cs typeface="GOTHAM-BOOK" pitchFamily="50" charset="0"/>
              <a:sym typeface="Arial"/>
            </a:endParaRPr>
          </a:p>
          <a:p>
            <a:pPr marL="237060" marR="0" lvl="1" indent="-237060" algn="l" rtl="0">
              <a:lnSpc>
                <a:spcPct val="90000"/>
              </a:lnSpc>
              <a:spcBef>
                <a:spcPts val="667"/>
              </a:spcBef>
              <a:spcAft>
                <a:spcPts val="0"/>
              </a:spcAft>
              <a:buClr>
                <a:schemeClr val="dk1"/>
              </a:buClr>
              <a:buSzPct val="100000"/>
              <a:buFont typeface="Arial"/>
              <a:buChar char="•"/>
            </a:pPr>
            <a:r>
              <a:rPr lang="en-US" sz="2000" b="0" i="0" u="none" strike="noStrike" cap="none" dirty="0">
                <a:solidFill>
                  <a:schemeClr val="dk1"/>
                </a:solidFill>
                <a:latin typeface="GOTHAM-BOOK" pitchFamily="50" charset="0"/>
                <a:ea typeface="Arial"/>
                <a:cs typeface="GOTHAM-BOOK" pitchFamily="50" charset="0"/>
                <a:sym typeface="Arial"/>
              </a:rPr>
              <a:t>Japan</a:t>
            </a:r>
            <a:r>
              <a:rPr lang="en-US" sz="2000" b="1" i="0" u="none" strike="noStrike" cap="none" dirty="0">
                <a:solidFill>
                  <a:srgbClr val="005FAA"/>
                </a:solidFill>
                <a:latin typeface="GOTHAM-BOOK" pitchFamily="50" charset="0"/>
                <a:ea typeface="Arial"/>
                <a:cs typeface="GOTHAM-BOOK" pitchFamily="50" charset="0"/>
                <a:sym typeface="Arial"/>
              </a:rPr>
              <a:t> 		</a:t>
            </a:r>
            <a:r>
              <a:rPr lang="en-US" sz="2000" b="0" i="0" u="none" strike="noStrike" cap="none" dirty="0">
                <a:solidFill>
                  <a:srgbClr val="1D1D1B"/>
                </a:solidFill>
                <a:latin typeface="GOTHAM-BOOK" pitchFamily="50" charset="0"/>
                <a:ea typeface="Arial"/>
                <a:cs typeface="GOTHAM-BOOK" pitchFamily="50" charset="0"/>
                <a:sym typeface="Arial"/>
              </a:rPr>
              <a:t>•</a:t>
            </a:r>
            <a:r>
              <a:rPr lang="en-US" sz="2000" b="0" i="0" u="none" strike="noStrike" cap="none" dirty="0">
                <a:solidFill>
                  <a:srgbClr val="005FAA"/>
                </a:solidFill>
                <a:latin typeface="GOTHAM-BOOK" pitchFamily="50" charset="0"/>
                <a:ea typeface="Arial"/>
                <a:cs typeface="GOTHAM-BOOK" pitchFamily="50" charset="0"/>
                <a:sym typeface="Arial"/>
              </a:rPr>
              <a:t> </a:t>
            </a:r>
            <a:r>
              <a:rPr lang="en-US" sz="2000" b="0" i="0" u="none" strike="noStrike" cap="none" dirty="0">
                <a:solidFill>
                  <a:srgbClr val="1D1D1B"/>
                </a:solidFill>
                <a:latin typeface="GOTHAM-BOOK" pitchFamily="50" charset="0"/>
                <a:ea typeface="Arial"/>
                <a:cs typeface="GOTHAM-BOOK" pitchFamily="50" charset="0"/>
                <a:sym typeface="Arial"/>
              </a:rPr>
              <a:t>Scandinavia</a:t>
            </a:r>
            <a:r>
              <a:rPr lang="en-US" sz="2000" b="1" i="0" u="none" strike="noStrike" cap="none" dirty="0">
                <a:solidFill>
                  <a:srgbClr val="005FAA"/>
                </a:solidFill>
                <a:latin typeface="GOTHAM-BOOK" pitchFamily="50" charset="0"/>
                <a:ea typeface="Arial"/>
                <a:cs typeface="GOTHAM-BOOK" pitchFamily="50" charset="0"/>
                <a:sym typeface="Arial"/>
              </a:rPr>
              <a:t>	</a:t>
            </a:r>
            <a:endParaRPr dirty="0">
              <a:latin typeface="GOTHAM-BOOK" pitchFamily="50" charset="0"/>
              <a:cs typeface="GOTHAM-BOOK" pitchFamily="50" charset="0"/>
            </a:endParaRPr>
          </a:p>
          <a:p>
            <a:pPr marL="0" marR="0" lvl="0" indent="0" algn="l" rtl="0">
              <a:lnSpc>
                <a:spcPct val="90000"/>
              </a:lnSpc>
              <a:spcBef>
                <a:spcPts val="1333"/>
              </a:spcBef>
              <a:spcAft>
                <a:spcPts val="0"/>
              </a:spcAft>
              <a:buClr>
                <a:srgbClr val="005FAA"/>
              </a:buClr>
              <a:buSzPct val="100000"/>
              <a:buFont typeface="Arial"/>
              <a:buNone/>
            </a:pPr>
            <a:r>
              <a:rPr lang="en-US" sz="2000" b="1" i="0" u="none" strike="noStrike" cap="none" dirty="0">
                <a:solidFill>
                  <a:srgbClr val="005FAA"/>
                </a:solidFill>
                <a:latin typeface="GOTHAM-BOOK" pitchFamily="50" charset="0"/>
                <a:ea typeface="Arial"/>
                <a:cs typeface="GOTHAM-BOOK" pitchFamily="50" charset="0"/>
                <a:sym typeface="Arial"/>
              </a:rPr>
              <a:t>HSE and Compliance campaign for all offices.</a:t>
            </a:r>
            <a:endParaRPr dirty="0">
              <a:latin typeface="GOTHAM-BOOK" pitchFamily="50" charset="0"/>
              <a:cs typeface="GOTHAM-BOOK" pitchFamily="50" charset="0"/>
            </a:endParaRPr>
          </a:p>
          <a:p>
            <a:pPr marL="0" marR="0" lvl="0" indent="0" algn="l" rtl="0">
              <a:lnSpc>
                <a:spcPct val="90000"/>
              </a:lnSpc>
              <a:spcBef>
                <a:spcPts val="1333"/>
              </a:spcBef>
              <a:spcAft>
                <a:spcPts val="0"/>
              </a:spcAft>
              <a:buClr>
                <a:srgbClr val="005FAA"/>
              </a:buClr>
              <a:buSzPct val="100000"/>
              <a:buFont typeface="Arial"/>
              <a:buNone/>
            </a:pPr>
            <a:r>
              <a:rPr lang="en-US" sz="2000" b="1" i="0" u="none" strike="noStrike" cap="none" dirty="0">
                <a:solidFill>
                  <a:srgbClr val="005FAA"/>
                </a:solidFill>
                <a:latin typeface="GOTHAM-BOOK" pitchFamily="50" charset="0"/>
                <a:ea typeface="Arial"/>
                <a:cs typeface="GOTHAM-BOOK" pitchFamily="50" charset="0"/>
                <a:sym typeface="Arial"/>
              </a:rPr>
              <a:t>A global network of carefully selected partners and agents</a:t>
            </a:r>
            <a:r>
              <a:rPr lang="en-US" sz="2533" b="1" i="0" u="none" strike="noStrike" cap="none" dirty="0">
                <a:solidFill>
                  <a:srgbClr val="005FAA"/>
                </a:solidFill>
                <a:latin typeface="GOTHAM-BOOK" pitchFamily="50" charset="0"/>
                <a:ea typeface="Calibri"/>
                <a:cs typeface="GOTHAM-BOOK" pitchFamily="50" charset="0"/>
                <a:sym typeface="Calibri"/>
              </a:rPr>
              <a:t>.</a:t>
            </a:r>
            <a:endParaRPr dirty="0">
              <a:latin typeface="GOTHAM-BOOK" pitchFamily="50" charset="0"/>
              <a:cs typeface="GOTHAM-BOOK" pitchFamily="50" charset="0"/>
            </a:endParaRPr>
          </a:p>
        </p:txBody>
      </p:sp>
      <p:sp>
        <p:nvSpPr>
          <p:cNvPr id="401" name="Google Shape;401;p3"/>
          <p:cNvSpPr txBox="1"/>
          <p:nvPr/>
        </p:nvSpPr>
        <p:spPr>
          <a:xfrm>
            <a:off x="6042381" y="1210149"/>
            <a:ext cx="6035279" cy="6301591"/>
          </a:xfrm>
          <a:prstGeom prst="rect">
            <a:avLst/>
          </a:prstGeom>
          <a:noFill/>
          <a:ln>
            <a:noFill/>
          </a:ln>
        </p:spPr>
        <p:txBody>
          <a:bodyPr spcFirstLastPara="1" wrap="square" lIns="121900" tIns="60950" rIns="121900" bIns="60950" anchor="t" anchorCtr="0">
            <a:noAutofit/>
          </a:bodyPr>
          <a:lstStyle/>
          <a:p>
            <a:pPr marL="0" marR="0" lvl="0" indent="0" algn="just" rtl="0">
              <a:lnSpc>
                <a:spcPct val="90000"/>
              </a:lnSpc>
              <a:spcBef>
                <a:spcPts val="0"/>
              </a:spcBef>
              <a:spcAft>
                <a:spcPts val="0"/>
              </a:spcAft>
              <a:buClr>
                <a:srgbClr val="1D1D1B"/>
              </a:buClr>
              <a:buSzPts val="1050"/>
              <a:buFont typeface="Arial"/>
              <a:buNone/>
            </a:pPr>
            <a:r>
              <a:rPr lang="en-US" sz="1050" b="0" i="1" u="none" strike="noStrike" cap="none" dirty="0">
                <a:solidFill>
                  <a:srgbClr val="1D1D1B"/>
                </a:solidFill>
                <a:latin typeface="GOTHAM-BOOK" pitchFamily="50" charset="0"/>
                <a:ea typeface="Calibri"/>
                <a:cs typeface="GOTHAM-BOOK" pitchFamily="50" charset="0"/>
                <a:sym typeface="Calibri"/>
              </a:rPr>
              <a:t>“</a:t>
            </a:r>
            <a:r>
              <a:rPr lang="en-US" sz="1050" b="0" i="1" u="none" strike="noStrike" cap="none" dirty="0">
                <a:solidFill>
                  <a:srgbClr val="1D1D1B"/>
                </a:solidFill>
                <a:latin typeface="GOTHAM-BOOK" pitchFamily="50" charset="0"/>
                <a:ea typeface="Arial"/>
                <a:cs typeface="GOTHAM-BOOK" pitchFamily="50" charset="0"/>
                <a:sym typeface="Arial"/>
              </a:rPr>
              <a:t>24 hours a day, 7 days a week, 365 days each year: we constantly handle many different and challenging projects.”</a:t>
            </a:r>
            <a:endParaRPr dirty="0">
              <a:latin typeface="GOTHAM-BOOK" pitchFamily="50" charset="0"/>
              <a:cs typeface="GOTHAM-BOOK" pitchFamily="50" charset="0"/>
            </a:endParaRPr>
          </a:p>
          <a:p>
            <a:pPr marL="0" marR="0" lvl="0" indent="0" algn="just" rtl="0">
              <a:lnSpc>
                <a:spcPct val="90000"/>
              </a:lnSpc>
              <a:spcBef>
                <a:spcPts val="1333"/>
              </a:spcBef>
              <a:spcAft>
                <a:spcPts val="0"/>
              </a:spcAft>
              <a:buClr>
                <a:srgbClr val="1D1D1B"/>
              </a:buClr>
              <a:buSzPts val="1050"/>
              <a:buFont typeface="Arial"/>
              <a:buNone/>
            </a:pPr>
            <a:r>
              <a:rPr lang="en-US" sz="1050" b="0" i="1" u="none" strike="noStrike" cap="none" dirty="0">
                <a:solidFill>
                  <a:srgbClr val="1D1D1B"/>
                </a:solidFill>
                <a:latin typeface="GOTHAM-BOOK" pitchFamily="50" charset="0"/>
                <a:ea typeface="Arial"/>
                <a:cs typeface="GOTHAM-BOOK" pitchFamily="50" charset="0"/>
                <a:sym typeface="Arial"/>
              </a:rPr>
              <a:t>“Our tailor-made logistic solutions provides our customers with a unique level of service and know-how.”</a:t>
            </a:r>
            <a:endParaRPr dirty="0">
              <a:latin typeface="GOTHAM-BOOK" pitchFamily="50" charset="0"/>
              <a:cs typeface="GOTHAM-BOOK" pitchFamily="50" charset="0"/>
            </a:endParaRPr>
          </a:p>
          <a:p>
            <a:pPr marL="0" marR="0" lvl="0" indent="0" algn="l" rtl="0">
              <a:lnSpc>
                <a:spcPct val="110000"/>
              </a:lnSpc>
              <a:spcBef>
                <a:spcPts val="1333"/>
              </a:spcBef>
              <a:spcAft>
                <a:spcPts val="0"/>
              </a:spcAft>
              <a:buClr>
                <a:srgbClr val="005FAA"/>
              </a:buClr>
              <a:buSzPts val="1050"/>
              <a:buFont typeface="Arial"/>
              <a:buNone/>
            </a:pPr>
            <a:r>
              <a:rPr lang="en-US" sz="1050" b="1" i="0" u="none" strike="noStrike" cap="none" dirty="0">
                <a:solidFill>
                  <a:srgbClr val="005FAA"/>
                </a:solidFill>
                <a:latin typeface="GOTHAM-BOOK" pitchFamily="50" charset="0"/>
                <a:ea typeface="Arial"/>
                <a:cs typeface="GOTHAM-BOOK" pitchFamily="50" charset="0"/>
                <a:sym typeface="Arial"/>
              </a:rPr>
              <a:t>Services:</a:t>
            </a:r>
            <a:endParaRPr dirty="0">
              <a:latin typeface="GOTHAM-BOOK" pitchFamily="50" charset="0"/>
              <a:cs typeface="GOTHAM-BOOK" pitchFamily="50" charset="0"/>
            </a:endParaRPr>
          </a:p>
          <a:p>
            <a:pPr marL="228594" marR="0" lvl="0" indent="-228594" algn="l" rtl="0">
              <a:lnSpc>
                <a:spcPct val="100000"/>
              </a:lnSpc>
              <a:spcBef>
                <a:spcPts val="1333"/>
              </a:spcBef>
              <a:spcAft>
                <a:spcPts val="0"/>
              </a:spcAft>
              <a:buClr>
                <a:srgbClr val="1D1D1B"/>
              </a:buClr>
              <a:buSzPts val="1050"/>
              <a:buFont typeface="Arial"/>
              <a:buChar char="•"/>
            </a:pPr>
            <a:r>
              <a:rPr lang="en-US" sz="1050" b="0" i="0" u="none" strike="noStrike" cap="none" dirty="0">
                <a:solidFill>
                  <a:srgbClr val="1D1D1B"/>
                </a:solidFill>
                <a:latin typeface="GOTHAM-BOOK" pitchFamily="50" charset="0"/>
                <a:ea typeface="Arial"/>
                <a:cs typeface="GOTHAM-BOOK" pitchFamily="50" charset="0"/>
                <a:sym typeface="Arial"/>
              </a:rPr>
              <a:t>“Turn-Key”, door to door project forwarding services</a:t>
            </a:r>
            <a:endParaRPr dirty="0">
              <a:latin typeface="GOTHAM-BOOK" pitchFamily="50" charset="0"/>
              <a:cs typeface="GOTHAM-BOOK" pitchFamily="50" charset="0"/>
            </a:endParaRPr>
          </a:p>
          <a:p>
            <a:pPr marL="228594" marR="0" lvl="0" indent="-228594" algn="l" rtl="0">
              <a:lnSpc>
                <a:spcPct val="100000"/>
              </a:lnSpc>
              <a:spcBef>
                <a:spcPts val="1333"/>
              </a:spcBef>
              <a:spcAft>
                <a:spcPts val="0"/>
              </a:spcAft>
              <a:buClr>
                <a:srgbClr val="1D1D1B"/>
              </a:buClr>
              <a:buSzPts val="1050"/>
              <a:buFont typeface="Arial"/>
              <a:buChar char="•"/>
            </a:pPr>
            <a:r>
              <a:rPr lang="en-US" sz="1050" b="0" i="0" u="none" strike="noStrike" cap="none" dirty="0">
                <a:solidFill>
                  <a:srgbClr val="1D1D1B"/>
                </a:solidFill>
                <a:latin typeface="GOTHAM-BOOK" pitchFamily="50" charset="0"/>
                <a:ea typeface="Arial"/>
                <a:cs typeface="GOTHAM-BOOK" pitchFamily="50" charset="0"/>
                <a:sym typeface="Arial"/>
              </a:rPr>
              <a:t>Heavy lift and oversized cargo handling</a:t>
            </a:r>
            <a:endParaRPr dirty="0">
              <a:latin typeface="GOTHAM-BOOK" pitchFamily="50" charset="0"/>
              <a:cs typeface="GOTHAM-BOOK" pitchFamily="50" charset="0"/>
            </a:endParaRPr>
          </a:p>
          <a:p>
            <a:pPr marL="228594" marR="0" lvl="0" indent="-228594" algn="l" rtl="0">
              <a:lnSpc>
                <a:spcPct val="100000"/>
              </a:lnSpc>
              <a:spcBef>
                <a:spcPts val="1333"/>
              </a:spcBef>
              <a:spcAft>
                <a:spcPts val="0"/>
              </a:spcAft>
              <a:buClr>
                <a:srgbClr val="1D1D1B"/>
              </a:buClr>
              <a:buSzPts val="1050"/>
              <a:buFont typeface="Arial"/>
              <a:buChar char="•"/>
            </a:pPr>
            <a:r>
              <a:rPr lang="en-US" sz="1050" b="0" i="0" u="none" strike="noStrike" cap="none" dirty="0">
                <a:solidFill>
                  <a:srgbClr val="1D1D1B"/>
                </a:solidFill>
                <a:latin typeface="GOTHAM-BOOK" pitchFamily="50" charset="0"/>
                <a:ea typeface="Arial"/>
                <a:cs typeface="GOTHAM-BOOK" pitchFamily="50" charset="0"/>
                <a:sym typeface="Arial"/>
              </a:rPr>
              <a:t>Full and part charter vessel chartering</a:t>
            </a:r>
            <a:endParaRPr dirty="0">
              <a:latin typeface="GOTHAM-BOOK" pitchFamily="50" charset="0"/>
              <a:cs typeface="GOTHAM-BOOK" pitchFamily="50" charset="0"/>
            </a:endParaRPr>
          </a:p>
          <a:p>
            <a:pPr marL="228594" marR="0" lvl="0" indent="-228594" algn="l" rtl="0">
              <a:lnSpc>
                <a:spcPct val="100000"/>
              </a:lnSpc>
              <a:spcBef>
                <a:spcPts val="1333"/>
              </a:spcBef>
              <a:spcAft>
                <a:spcPts val="0"/>
              </a:spcAft>
              <a:buClr>
                <a:srgbClr val="1D1D1B"/>
              </a:buClr>
              <a:buSzPts val="1050"/>
              <a:buFont typeface="Arial"/>
              <a:buChar char="•"/>
            </a:pPr>
            <a:r>
              <a:rPr lang="en-US" sz="1050" b="0" i="0" u="none" strike="noStrike" cap="none" dirty="0">
                <a:solidFill>
                  <a:srgbClr val="1D1D1B"/>
                </a:solidFill>
                <a:latin typeface="GOTHAM-BOOK" pitchFamily="50" charset="0"/>
                <a:ea typeface="Arial"/>
                <a:cs typeface="GOTHAM-BOOK" pitchFamily="50" charset="0"/>
                <a:sym typeface="Arial"/>
              </a:rPr>
              <a:t>Project related airfreight charters and container shipments</a:t>
            </a:r>
            <a:endParaRPr dirty="0">
              <a:latin typeface="GOTHAM-BOOK" pitchFamily="50" charset="0"/>
              <a:cs typeface="GOTHAM-BOOK" pitchFamily="50" charset="0"/>
            </a:endParaRPr>
          </a:p>
          <a:p>
            <a:pPr marL="228594" marR="0" lvl="0" indent="-228594" algn="l" rtl="0">
              <a:lnSpc>
                <a:spcPct val="100000"/>
              </a:lnSpc>
              <a:spcBef>
                <a:spcPts val="1333"/>
              </a:spcBef>
              <a:spcAft>
                <a:spcPts val="0"/>
              </a:spcAft>
              <a:buClr>
                <a:srgbClr val="1D1D1B"/>
              </a:buClr>
              <a:buSzPts val="1050"/>
              <a:buFont typeface="Arial"/>
              <a:buChar char="•"/>
            </a:pPr>
            <a:r>
              <a:rPr lang="en-US" sz="1050" b="0" i="0" u="none" strike="noStrike" cap="none" dirty="0">
                <a:solidFill>
                  <a:srgbClr val="1D1D1B"/>
                </a:solidFill>
                <a:latin typeface="GOTHAM-BOOK" pitchFamily="50" charset="0"/>
                <a:ea typeface="Arial"/>
                <a:cs typeface="GOTHAM-BOOK" pitchFamily="50" charset="0"/>
                <a:sym typeface="Arial"/>
              </a:rPr>
              <a:t>Project supervision and coordination</a:t>
            </a:r>
            <a:endParaRPr dirty="0">
              <a:latin typeface="GOTHAM-BOOK" pitchFamily="50" charset="0"/>
              <a:cs typeface="GOTHAM-BOOK" pitchFamily="50" charset="0"/>
            </a:endParaRPr>
          </a:p>
          <a:p>
            <a:pPr marL="228594" marR="0" lvl="0" indent="-228594" algn="l" rtl="0">
              <a:lnSpc>
                <a:spcPct val="100000"/>
              </a:lnSpc>
              <a:spcBef>
                <a:spcPts val="1333"/>
              </a:spcBef>
              <a:spcAft>
                <a:spcPts val="0"/>
              </a:spcAft>
              <a:buClr>
                <a:srgbClr val="1D1D1B"/>
              </a:buClr>
              <a:buSzPts val="1050"/>
              <a:buFont typeface="Arial"/>
              <a:buChar char="•"/>
            </a:pPr>
            <a:r>
              <a:rPr lang="en-US" sz="1050" b="0" i="0" u="none" strike="noStrike" cap="none" dirty="0">
                <a:solidFill>
                  <a:srgbClr val="1D1D1B"/>
                </a:solidFill>
                <a:latin typeface="GOTHAM-BOOK" pitchFamily="50" charset="0"/>
                <a:ea typeface="Arial"/>
                <a:cs typeface="GOTHAM-BOOK" pitchFamily="50" charset="0"/>
                <a:sym typeface="Arial"/>
              </a:rPr>
              <a:t>Cargo loading / discharging supervision</a:t>
            </a:r>
            <a:endParaRPr dirty="0">
              <a:latin typeface="GOTHAM-BOOK" pitchFamily="50" charset="0"/>
              <a:cs typeface="GOTHAM-BOOK" pitchFamily="50" charset="0"/>
            </a:endParaRPr>
          </a:p>
          <a:p>
            <a:pPr marL="228594" marR="0" lvl="0" indent="-228594" algn="l" rtl="0">
              <a:lnSpc>
                <a:spcPct val="100000"/>
              </a:lnSpc>
              <a:spcBef>
                <a:spcPts val="1333"/>
              </a:spcBef>
              <a:spcAft>
                <a:spcPts val="0"/>
              </a:spcAft>
              <a:buClr>
                <a:srgbClr val="1D1D1B"/>
              </a:buClr>
              <a:buSzPts val="1050"/>
              <a:buFont typeface="Arial"/>
              <a:buChar char="•"/>
            </a:pPr>
            <a:r>
              <a:rPr lang="en-US" sz="1050" b="0" i="0" u="none" strike="noStrike" cap="none" dirty="0">
                <a:solidFill>
                  <a:srgbClr val="1D1D1B"/>
                </a:solidFill>
                <a:latin typeface="GOTHAM-BOOK" pitchFamily="50" charset="0"/>
                <a:ea typeface="Arial"/>
                <a:cs typeface="GOTHAM-BOOK" pitchFamily="50" charset="0"/>
                <a:sym typeface="Arial"/>
              </a:rPr>
              <a:t>Port, road and equipment surveys</a:t>
            </a:r>
            <a:endParaRPr dirty="0">
              <a:latin typeface="GOTHAM-BOOK" pitchFamily="50" charset="0"/>
              <a:cs typeface="GOTHAM-BOOK" pitchFamily="50" charset="0"/>
            </a:endParaRPr>
          </a:p>
          <a:p>
            <a:pPr marL="228594" marR="0" lvl="0" indent="-228594" algn="l" rtl="0">
              <a:lnSpc>
                <a:spcPct val="100000"/>
              </a:lnSpc>
              <a:spcBef>
                <a:spcPts val="1333"/>
              </a:spcBef>
              <a:spcAft>
                <a:spcPts val="0"/>
              </a:spcAft>
              <a:buClr>
                <a:srgbClr val="1D1D1B"/>
              </a:buClr>
              <a:buSzPts val="1050"/>
              <a:buFont typeface="Arial"/>
              <a:buChar char="•"/>
            </a:pPr>
            <a:r>
              <a:rPr lang="en-US" sz="1050" b="0" i="0" u="none" strike="noStrike" cap="none" dirty="0">
                <a:solidFill>
                  <a:srgbClr val="1D1D1B"/>
                </a:solidFill>
                <a:latin typeface="GOTHAM-BOOK" pitchFamily="50" charset="0"/>
                <a:ea typeface="Arial"/>
                <a:cs typeface="GOTHAM-BOOK" pitchFamily="50" charset="0"/>
                <a:sym typeface="Arial"/>
              </a:rPr>
              <a:t>Feasibility studies</a:t>
            </a:r>
            <a:endParaRPr dirty="0">
              <a:latin typeface="GOTHAM-BOOK" pitchFamily="50" charset="0"/>
              <a:cs typeface="GOTHAM-BOOK" pitchFamily="50" charset="0"/>
            </a:endParaRPr>
          </a:p>
          <a:p>
            <a:pPr marL="228594" marR="0" lvl="0" indent="-228594" algn="l" rtl="0">
              <a:lnSpc>
                <a:spcPct val="100000"/>
              </a:lnSpc>
              <a:spcBef>
                <a:spcPts val="1333"/>
              </a:spcBef>
              <a:spcAft>
                <a:spcPts val="0"/>
              </a:spcAft>
              <a:buClr>
                <a:srgbClr val="1D1D1B"/>
              </a:buClr>
              <a:buSzPts val="1050"/>
              <a:buFont typeface="Arial"/>
              <a:buChar char="•"/>
            </a:pPr>
            <a:r>
              <a:rPr lang="en-US" sz="1050" b="0" i="0" u="none" strike="noStrike" cap="none" dirty="0">
                <a:solidFill>
                  <a:srgbClr val="1D1D1B"/>
                </a:solidFill>
                <a:latin typeface="GOTHAM-BOOK" pitchFamily="50" charset="0"/>
                <a:ea typeface="Arial"/>
                <a:cs typeface="GOTHAM-BOOK" pitchFamily="50" charset="0"/>
                <a:sym typeface="Arial"/>
              </a:rPr>
              <a:t>Transport insurance coverage</a:t>
            </a:r>
            <a:endParaRPr dirty="0">
              <a:latin typeface="GOTHAM-BOOK" pitchFamily="50" charset="0"/>
              <a:cs typeface="GOTHAM-BOOK" pitchFamily="50" charset="0"/>
            </a:endParaRPr>
          </a:p>
          <a:p>
            <a:pPr marL="228594" marR="0" lvl="0" indent="-228594" algn="l" rtl="0">
              <a:lnSpc>
                <a:spcPct val="100000"/>
              </a:lnSpc>
              <a:spcBef>
                <a:spcPts val="1333"/>
              </a:spcBef>
              <a:spcAft>
                <a:spcPts val="0"/>
              </a:spcAft>
              <a:buClr>
                <a:srgbClr val="1D1D1B"/>
              </a:buClr>
              <a:buSzPts val="1050"/>
              <a:buFont typeface="Arial"/>
              <a:buChar char="•"/>
            </a:pPr>
            <a:r>
              <a:rPr lang="en-US" sz="1050" b="0" i="0" u="none" strike="noStrike" cap="none" dirty="0">
                <a:solidFill>
                  <a:srgbClr val="1D1D1B"/>
                </a:solidFill>
                <a:latin typeface="GOTHAM-BOOK" pitchFamily="50" charset="0"/>
                <a:ea typeface="Arial"/>
                <a:cs typeface="GOTHAM-BOOK" pitchFamily="50" charset="0"/>
                <a:sym typeface="Arial"/>
              </a:rPr>
              <a:t>Warehousing, storage and export packing</a:t>
            </a:r>
            <a:endParaRPr dirty="0">
              <a:latin typeface="GOTHAM-BOOK" pitchFamily="50" charset="0"/>
              <a:cs typeface="GOTHAM-BOOK" pitchFamily="50" charset="0"/>
            </a:endParaRPr>
          </a:p>
          <a:p>
            <a:pPr marL="228594" marR="0" lvl="0" indent="-228594" algn="l" rtl="0">
              <a:lnSpc>
                <a:spcPct val="100000"/>
              </a:lnSpc>
              <a:spcBef>
                <a:spcPts val="1333"/>
              </a:spcBef>
              <a:spcAft>
                <a:spcPts val="0"/>
              </a:spcAft>
              <a:buClr>
                <a:srgbClr val="1D1D1B"/>
              </a:buClr>
              <a:buSzPts val="1050"/>
              <a:buFont typeface="Arial"/>
              <a:buChar char="•"/>
            </a:pPr>
            <a:r>
              <a:rPr lang="en-US" sz="1050" b="0" i="0" u="none" strike="noStrike" cap="none" dirty="0">
                <a:solidFill>
                  <a:srgbClr val="1D1D1B"/>
                </a:solidFill>
                <a:latin typeface="GOTHAM-BOOK" pitchFamily="50" charset="0"/>
                <a:ea typeface="Arial"/>
                <a:cs typeface="GOTHAM-BOOK" pitchFamily="50" charset="0"/>
                <a:sym typeface="Arial"/>
              </a:rPr>
              <a:t>Customs clearance services</a:t>
            </a:r>
            <a:endParaRPr dirty="0">
              <a:latin typeface="GOTHAM-BOOK" pitchFamily="50" charset="0"/>
              <a:cs typeface="GOTHAM-BOOK" pitchFamily="50" charset="0"/>
            </a:endParaRPr>
          </a:p>
          <a:p>
            <a:pPr marL="0" marR="0" lvl="0" indent="0" algn="l" rtl="0">
              <a:lnSpc>
                <a:spcPct val="110000"/>
              </a:lnSpc>
              <a:spcBef>
                <a:spcPts val="1333"/>
              </a:spcBef>
              <a:spcAft>
                <a:spcPts val="0"/>
              </a:spcAft>
              <a:buClr>
                <a:schemeClr val="dk1"/>
              </a:buClr>
              <a:buSzPts val="1200"/>
              <a:buFont typeface="Arial"/>
              <a:buNone/>
            </a:pP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10000"/>
              </a:lnSpc>
              <a:spcBef>
                <a:spcPts val="1333"/>
              </a:spcBef>
              <a:spcAft>
                <a:spcPts val="0"/>
              </a:spcAft>
              <a:buClr>
                <a:srgbClr val="005FAA"/>
              </a:buClr>
              <a:buSzPts val="1050"/>
              <a:buFont typeface="Arial"/>
              <a:buNone/>
            </a:pPr>
            <a:r>
              <a:rPr lang="en-US" sz="1050" b="1" i="0" u="none" strike="noStrike" cap="none" dirty="0">
                <a:solidFill>
                  <a:srgbClr val="005FAA"/>
                </a:solidFill>
                <a:latin typeface="GOTHAM-BOOK" pitchFamily="50" charset="0"/>
                <a:ea typeface="Arial"/>
                <a:cs typeface="GOTHAM-BOOK" pitchFamily="50" charset="0"/>
                <a:sym typeface="Arial"/>
              </a:rPr>
              <a:t>Member of:</a:t>
            </a:r>
            <a:endParaRPr dirty="0">
              <a:latin typeface="GOTHAM-BOOK" pitchFamily="50" charset="0"/>
              <a:cs typeface="GOTHAM-BOOK" pitchFamily="50" charset="0"/>
            </a:endParaRPr>
          </a:p>
        </p:txBody>
      </p:sp>
      <p:grpSp>
        <p:nvGrpSpPr>
          <p:cNvPr id="402" name="Google Shape;402;p3"/>
          <p:cNvGrpSpPr/>
          <p:nvPr/>
        </p:nvGrpSpPr>
        <p:grpSpPr>
          <a:xfrm>
            <a:off x="7166685" y="6089510"/>
            <a:ext cx="3726505" cy="564046"/>
            <a:chOff x="5798637" y="4086250"/>
            <a:chExt cx="3205796" cy="485232"/>
          </a:xfrm>
        </p:grpSpPr>
        <p:pic>
          <p:nvPicPr>
            <p:cNvPr id="403" name="Google Shape;403;p3"/>
            <p:cNvPicPr preferRelativeResize="0"/>
            <p:nvPr/>
          </p:nvPicPr>
          <p:blipFill rotWithShape="1">
            <a:blip r:embed="rId3">
              <a:alphaModFix/>
            </a:blip>
            <a:srcRect/>
            <a:stretch/>
          </p:blipFill>
          <p:spPr>
            <a:xfrm>
              <a:off x="5798637" y="4169754"/>
              <a:ext cx="397976" cy="352988"/>
            </a:xfrm>
            <a:prstGeom prst="rect">
              <a:avLst/>
            </a:prstGeom>
            <a:noFill/>
            <a:ln>
              <a:noFill/>
            </a:ln>
          </p:spPr>
        </p:pic>
        <p:pic>
          <p:nvPicPr>
            <p:cNvPr id="404" name="Google Shape;404;p3" descr="Thai International Freight Forwarders Association"/>
            <p:cNvPicPr preferRelativeResize="0"/>
            <p:nvPr/>
          </p:nvPicPr>
          <p:blipFill rotWithShape="1">
            <a:blip r:embed="rId4">
              <a:alphaModFix/>
            </a:blip>
            <a:srcRect/>
            <a:stretch/>
          </p:blipFill>
          <p:spPr>
            <a:xfrm>
              <a:off x="6418092" y="4169754"/>
              <a:ext cx="344483" cy="307451"/>
            </a:xfrm>
            <a:prstGeom prst="rect">
              <a:avLst/>
            </a:prstGeom>
            <a:noFill/>
            <a:ln>
              <a:noFill/>
            </a:ln>
          </p:spPr>
        </p:pic>
        <p:pic>
          <p:nvPicPr>
            <p:cNvPr id="405" name="Google Shape;405;p3"/>
            <p:cNvPicPr preferRelativeResize="0"/>
            <p:nvPr/>
          </p:nvPicPr>
          <p:blipFill rotWithShape="1">
            <a:blip r:embed="rId5">
              <a:alphaModFix/>
            </a:blip>
            <a:srcRect/>
            <a:stretch/>
          </p:blipFill>
          <p:spPr>
            <a:xfrm>
              <a:off x="7430705" y="4086250"/>
              <a:ext cx="1064104" cy="485232"/>
            </a:xfrm>
            <a:prstGeom prst="rect">
              <a:avLst/>
            </a:prstGeom>
            <a:noFill/>
            <a:ln>
              <a:noFill/>
            </a:ln>
          </p:spPr>
        </p:pic>
        <p:pic>
          <p:nvPicPr>
            <p:cNvPr id="406" name="Google Shape;406;p3"/>
            <p:cNvPicPr preferRelativeResize="0"/>
            <p:nvPr/>
          </p:nvPicPr>
          <p:blipFill rotWithShape="1">
            <a:blip r:embed="rId6">
              <a:alphaModFix/>
            </a:blip>
            <a:srcRect/>
            <a:stretch/>
          </p:blipFill>
          <p:spPr>
            <a:xfrm>
              <a:off x="6984053" y="4169754"/>
              <a:ext cx="352988" cy="352988"/>
            </a:xfrm>
            <a:prstGeom prst="rect">
              <a:avLst/>
            </a:prstGeom>
            <a:noFill/>
            <a:ln>
              <a:noFill/>
            </a:ln>
          </p:spPr>
        </p:pic>
        <p:pic>
          <p:nvPicPr>
            <p:cNvPr id="407" name="Google Shape;407;p3"/>
            <p:cNvPicPr preferRelativeResize="0"/>
            <p:nvPr/>
          </p:nvPicPr>
          <p:blipFill rotWithShape="1">
            <a:blip r:embed="rId7">
              <a:alphaModFix/>
            </a:blip>
            <a:srcRect/>
            <a:stretch/>
          </p:blipFill>
          <p:spPr>
            <a:xfrm>
              <a:off x="8651445" y="4169753"/>
              <a:ext cx="352988" cy="352988"/>
            </a:xfrm>
            <a:prstGeom prst="rect">
              <a:avLst/>
            </a:prstGeom>
            <a:noFill/>
            <a:ln>
              <a:noFill/>
            </a:ln>
          </p:spPr>
        </p:pic>
      </p:grpSp>
      <p:sp>
        <p:nvSpPr>
          <p:cNvPr id="408" name="Google Shape;408;p3"/>
          <p:cNvSpPr txBox="1"/>
          <p:nvPr/>
        </p:nvSpPr>
        <p:spPr>
          <a:xfrm>
            <a:off x="11200143" y="6341439"/>
            <a:ext cx="54916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rgbClr val="031530"/>
                </a:solidFill>
                <a:latin typeface="Calibri"/>
                <a:ea typeface="Calibri"/>
                <a:cs typeface="Calibri"/>
                <a:sym typeface="Calibri"/>
              </a:rPr>
              <a:t>3</a:t>
            </a:fld>
            <a:endParaRPr sz="1200" b="0" i="0" u="none" strike="noStrike" cap="none">
              <a:solidFill>
                <a:srgbClr val="031530"/>
              </a:solidFill>
              <a:latin typeface="Calibri"/>
              <a:ea typeface="Calibri"/>
              <a:cs typeface="Calibri"/>
              <a:sym typeface="Calibri"/>
            </a:endParaRPr>
          </a:p>
        </p:txBody>
      </p:sp>
      <p:grpSp>
        <p:nvGrpSpPr>
          <p:cNvPr id="409" name="Google Shape;409;p3"/>
          <p:cNvGrpSpPr/>
          <p:nvPr/>
        </p:nvGrpSpPr>
        <p:grpSpPr>
          <a:xfrm>
            <a:off x="442332" y="3872757"/>
            <a:ext cx="4993270" cy="2724141"/>
            <a:chOff x="-7699375" y="984251"/>
            <a:chExt cx="7896226" cy="4494213"/>
          </a:xfrm>
        </p:grpSpPr>
        <p:sp>
          <p:nvSpPr>
            <p:cNvPr id="410" name="Google Shape;410;p3"/>
            <p:cNvSpPr/>
            <p:nvPr/>
          </p:nvSpPr>
          <p:spPr>
            <a:xfrm>
              <a:off x="-5172075" y="1060451"/>
              <a:ext cx="1008063" cy="1263650"/>
            </a:xfrm>
            <a:custGeom>
              <a:avLst/>
              <a:gdLst/>
              <a:ahLst/>
              <a:cxnLst/>
              <a:rect l="l" t="t" r="r" b="b"/>
              <a:pathLst>
                <a:path w="1906" h="2389" extrusionOk="0">
                  <a:moveTo>
                    <a:pt x="804" y="105"/>
                  </a:moveTo>
                  <a:lnTo>
                    <a:pt x="560" y="167"/>
                  </a:lnTo>
                  <a:lnTo>
                    <a:pt x="507" y="299"/>
                  </a:lnTo>
                  <a:lnTo>
                    <a:pt x="450" y="265"/>
                  </a:lnTo>
                  <a:lnTo>
                    <a:pt x="298" y="354"/>
                  </a:lnTo>
                  <a:lnTo>
                    <a:pt x="358" y="419"/>
                  </a:lnTo>
                  <a:lnTo>
                    <a:pt x="270" y="502"/>
                  </a:lnTo>
                  <a:lnTo>
                    <a:pt x="35" y="550"/>
                  </a:lnTo>
                  <a:lnTo>
                    <a:pt x="57" y="668"/>
                  </a:lnTo>
                  <a:lnTo>
                    <a:pt x="192" y="697"/>
                  </a:lnTo>
                  <a:lnTo>
                    <a:pt x="0" y="737"/>
                  </a:lnTo>
                  <a:lnTo>
                    <a:pt x="70" y="899"/>
                  </a:lnTo>
                  <a:lnTo>
                    <a:pt x="354" y="929"/>
                  </a:lnTo>
                  <a:lnTo>
                    <a:pt x="332" y="1363"/>
                  </a:lnTo>
                  <a:lnTo>
                    <a:pt x="401" y="1432"/>
                  </a:lnTo>
                  <a:lnTo>
                    <a:pt x="311" y="1506"/>
                  </a:lnTo>
                  <a:lnTo>
                    <a:pt x="311" y="1593"/>
                  </a:lnTo>
                  <a:lnTo>
                    <a:pt x="433" y="1593"/>
                  </a:lnTo>
                  <a:lnTo>
                    <a:pt x="345" y="1742"/>
                  </a:lnTo>
                  <a:lnTo>
                    <a:pt x="257" y="1791"/>
                  </a:lnTo>
                  <a:lnTo>
                    <a:pt x="315" y="2166"/>
                  </a:lnTo>
                  <a:lnTo>
                    <a:pt x="401" y="2289"/>
                  </a:lnTo>
                  <a:lnTo>
                    <a:pt x="528" y="2389"/>
                  </a:lnTo>
                  <a:lnTo>
                    <a:pt x="748" y="1961"/>
                  </a:lnTo>
                  <a:lnTo>
                    <a:pt x="944" y="1903"/>
                  </a:lnTo>
                  <a:lnTo>
                    <a:pt x="1075" y="1759"/>
                  </a:lnTo>
                  <a:lnTo>
                    <a:pt x="1437" y="1614"/>
                  </a:lnTo>
                  <a:lnTo>
                    <a:pt x="1237" y="1589"/>
                  </a:lnTo>
                  <a:lnTo>
                    <a:pt x="1271" y="1458"/>
                  </a:lnTo>
                  <a:lnTo>
                    <a:pt x="1372" y="1576"/>
                  </a:lnTo>
                  <a:lnTo>
                    <a:pt x="1437" y="1585"/>
                  </a:lnTo>
                  <a:lnTo>
                    <a:pt x="1437" y="1471"/>
                  </a:lnTo>
                  <a:lnTo>
                    <a:pt x="1346" y="1318"/>
                  </a:lnTo>
                  <a:lnTo>
                    <a:pt x="1460" y="1327"/>
                  </a:lnTo>
                  <a:lnTo>
                    <a:pt x="1529" y="1266"/>
                  </a:lnTo>
                  <a:lnTo>
                    <a:pt x="1564" y="1040"/>
                  </a:lnTo>
                  <a:lnTo>
                    <a:pt x="1521" y="961"/>
                  </a:lnTo>
                  <a:lnTo>
                    <a:pt x="1615" y="974"/>
                  </a:lnTo>
                  <a:lnTo>
                    <a:pt x="1635" y="896"/>
                  </a:lnTo>
                  <a:lnTo>
                    <a:pt x="1564" y="845"/>
                  </a:lnTo>
                  <a:lnTo>
                    <a:pt x="1906" y="392"/>
                  </a:lnTo>
                  <a:lnTo>
                    <a:pt x="1775" y="301"/>
                  </a:lnTo>
                  <a:lnTo>
                    <a:pt x="1493" y="481"/>
                  </a:lnTo>
                  <a:lnTo>
                    <a:pt x="1615" y="299"/>
                  </a:lnTo>
                  <a:lnTo>
                    <a:pt x="1493" y="353"/>
                  </a:lnTo>
                  <a:lnTo>
                    <a:pt x="1512" y="299"/>
                  </a:lnTo>
                  <a:lnTo>
                    <a:pt x="1304" y="321"/>
                  </a:lnTo>
                  <a:lnTo>
                    <a:pt x="1682" y="210"/>
                  </a:lnTo>
                  <a:lnTo>
                    <a:pt x="1586" y="131"/>
                  </a:lnTo>
                  <a:lnTo>
                    <a:pt x="1542" y="105"/>
                  </a:lnTo>
                  <a:lnTo>
                    <a:pt x="1304" y="131"/>
                  </a:lnTo>
                  <a:lnTo>
                    <a:pt x="1534" y="57"/>
                  </a:lnTo>
                  <a:lnTo>
                    <a:pt x="1280" y="0"/>
                  </a:lnTo>
                  <a:lnTo>
                    <a:pt x="1180" y="57"/>
                  </a:lnTo>
                  <a:lnTo>
                    <a:pt x="1075" y="40"/>
                  </a:lnTo>
                  <a:lnTo>
                    <a:pt x="952" y="105"/>
                  </a:lnTo>
                  <a:lnTo>
                    <a:pt x="963" y="123"/>
                  </a:lnTo>
                  <a:lnTo>
                    <a:pt x="1003" y="210"/>
                  </a:lnTo>
                  <a:lnTo>
                    <a:pt x="1020" y="256"/>
                  </a:lnTo>
                  <a:lnTo>
                    <a:pt x="1019" y="265"/>
                  </a:lnTo>
                  <a:lnTo>
                    <a:pt x="1000" y="270"/>
                  </a:lnTo>
                  <a:lnTo>
                    <a:pt x="937" y="266"/>
                  </a:lnTo>
                  <a:lnTo>
                    <a:pt x="927" y="265"/>
                  </a:lnTo>
                  <a:lnTo>
                    <a:pt x="905" y="105"/>
                  </a:lnTo>
                  <a:lnTo>
                    <a:pt x="851" y="226"/>
                  </a:lnTo>
                  <a:lnTo>
                    <a:pt x="769" y="223"/>
                  </a:lnTo>
                  <a:lnTo>
                    <a:pt x="804" y="105"/>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11" name="Google Shape;411;p3"/>
            <p:cNvSpPr/>
            <p:nvPr/>
          </p:nvSpPr>
          <p:spPr>
            <a:xfrm>
              <a:off x="-4648200" y="2994026"/>
              <a:ext cx="14288" cy="12700"/>
            </a:xfrm>
            <a:custGeom>
              <a:avLst/>
              <a:gdLst/>
              <a:ahLst/>
              <a:cxnLst/>
              <a:rect l="l" t="t" r="r" b="b"/>
              <a:pathLst>
                <a:path w="28" h="25" extrusionOk="0">
                  <a:moveTo>
                    <a:pt x="20" y="0"/>
                  </a:moveTo>
                  <a:lnTo>
                    <a:pt x="0" y="13"/>
                  </a:lnTo>
                  <a:lnTo>
                    <a:pt x="20" y="25"/>
                  </a:lnTo>
                  <a:lnTo>
                    <a:pt x="28" y="13"/>
                  </a:lnTo>
                  <a:lnTo>
                    <a:pt x="2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12" name="Google Shape;412;p3"/>
            <p:cNvSpPr/>
            <p:nvPr/>
          </p:nvSpPr>
          <p:spPr>
            <a:xfrm>
              <a:off x="-4589463" y="3016251"/>
              <a:ext cx="14288" cy="9525"/>
            </a:xfrm>
            <a:custGeom>
              <a:avLst/>
              <a:gdLst/>
              <a:ahLst/>
              <a:cxnLst/>
              <a:rect l="l" t="t" r="r" b="b"/>
              <a:pathLst>
                <a:path w="28" h="17" extrusionOk="0">
                  <a:moveTo>
                    <a:pt x="21" y="0"/>
                  </a:moveTo>
                  <a:lnTo>
                    <a:pt x="0" y="0"/>
                  </a:lnTo>
                  <a:lnTo>
                    <a:pt x="0" y="17"/>
                  </a:lnTo>
                  <a:lnTo>
                    <a:pt x="28" y="17"/>
                  </a:lnTo>
                  <a:lnTo>
                    <a:pt x="21"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13" name="Google Shape;413;p3"/>
            <p:cNvSpPr/>
            <p:nvPr/>
          </p:nvSpPr>
          <p:spPr>
            <a:xfrm>
              <a:off x="-4397375" y="3154364"/>
              <a:ext cx="11113" cy="11113"/>
            </a:xfrm>
            <a:custGeom>
              <a:avLst/>
              <a:gdLst/>
              <a:ahLst/>
              <a:cxnLst/>
              <a:rect l="l" t="t" r="r" b="b"/>
              <a:pathLst>
                <a:path w="20" h="21" extrusionOk="0">
                  <a:moveTo>
                    <a:pt x="20" y="0"/>
                  </a:moveTo>
                  <a:lnTo>
                    <a:pt x="0" y="0"/>
                  </a:lnTo>
                  <a:lnTo>
                    <a:pt x="0" y="16"/>
                  </a:lnTo>
                  <a:lnTo>
                    <a:pt x="20" y="21"/>
                  </a:lnTo>
                  <a:lnTo>
                    <a:pt x="2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14" name="Google Shape;414;p3"/>
            <p:cNvSpPr/>
            <p:nvPr/>
          </p:nvSpPr>
          <p:spPr>
            <a:xfrm>
              <a:off x="-4595813" y="3541714"/>
              <a:ext cx="14288" cy="11113"/>
            </a:xfrm>
            <a:custGeom>
              <a:avLst/>
              <a:gdLst/>
              <a:ahLst/>
              <a:cxnLst/>
              <a:rect l="l" t="t" r="r" b="b"/>
              <a:pathLst>
                <a:path w="27" h="19" extrusionOk="0">
                  <a:moveTo>
                    <a:pt x="21" y="0"/>
                  </a:moveTo>
                  <a:lnTo>
                    <a:pt x="0" y="6"/>
                  </a:lnTo>
                  <a:lnTo>
                    <a:pt x="10" y="19"/>
                  </a:lnTo>
                  <a:lnTo>
                    <a:pt x="27" y="9"/>
                  </a:lnTo>
                  <a:lnTo>
                    <a:pt x="21"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15" name="Google Shape;415;p3"/>
            <p:cNvSpPr/>
            <p:nvPr/>
          </p:nvSpPr>
          <p:spPr>
            <a:xfrm>
              <a:off x="-4568825" y="3552826"/>
              <a:ext cx="4763" cy="7938"/>
            </a:xfrm>
            <a:custGeom>
              <a:avLst/>
              <a:gdLst/>
              <a:ahLst/>
              <a:cxnLst/>
              <a:rect l="l" t="t" r="r" b="b"/>
              <a:pathLst>
                <a:path w="11" h="16" extrusionOk="0">
                  <a:moveTo>
                    <a:pt x="0" y="0"/>
                  </a:moveTo>
                  <a:lnTo>
                    <a:pt x="0" y="16"/>
                  </a:lnTo>
                  <a:lnTo>
                    <a:pt x="11" y="16"/>
                  </a:lnTo>
                  <a:lnTo>
                    <a:pt x="11" y="9"/>
                  </a:lnTo>
                  <a:lnTo>
                    <a:pt x="0"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16" name="Google Shape;416;p3"/>
            <p:cNvSpPr/>
            <p:nvPr/>
          </p:nvSpPr>
          <p:spPr>
            <a:xfrm>
              <a:off x="-4541838" y="3565526"/>
              <a:ext cx="9525" cy="9525"/>
            </a:xfrm>
            <a:custGeom>
              <a:avLst/>
              <a:gdLst/>
              <a:ahLst/>
              <a:cxnLst/>
              <a:rect l="l" t="t" r="r" b="b"/>
              <a:pathLst>
                <a:path w="17" h="17" extrusionOk="0">
                  <a:moveTo>
                    <a:pt x="11" y="0"/>
                  </a:moveTo>
                  <a:lnTo>
                    <a:pt x="0" y="5"/>
                  </a:lnTo>
                  <a:lnTo>
                    <a:pt x="6" y="17"/>
                  </a:lnTo>
                  <a:lnTo>
                    <a:pt x="17" y="17"/>
                  </a:lnTo>
                  <a:lnTo>
                    <a:pt x="11"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17" name="Google Shape;417;p3"/>
            <p:cNvSpPr/>
            <p:nvPr/>
          </p:nvSpPr>
          <p:spPr>
            <a:xfrm>
              <a:off x="-4556125" y="3586164"/>
              <a:ext cx="7938" cy="15875"/>
            </a:xfrm>
            <a:custGeom>
              <a:avLst/>
              <a:gdLst/>
              <a:ahLst/>
              <a:cxnLst/>
              <a:rect l="l" t="t" r="r" b="b"/>
              <a:pathLst>
                <a:path w="16" h="29" extrusionOk="0">
                  <a:moveTo>
                    <a:pt x="0" y="0"/>
                  </a:moveTo>
                  <a:lnTo>
                    <a:pt x="16" y="17"/>
                  </a:lnTo>
                  <a:lnTo>
                    <a:pt x="16" y="29"/>
                  </a:lnTo>
                  <a:lnTo>
                    <a:pt x="0" y="29"/>
                  </a:lnTo>
                  <a:lnTo>
                    <a:pt x="0"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18" name="Google Shape;418;p3"/>
            <p:cNvSpPr/>
            <p:nvPr/>
          </p:nvSpPr>
          <p:spPr>
            <a:xfrm>
              <a:off x="-4546600" y="3586164"/>
              <a:ext cx="4763" cy="7938"/>
            </a:xfrm>
            <a:custGeom>
              <a:avLst/>
              <a:gdLst/>
              <a:ahLst/>
              <a:cxnLst/>
              <a:rect l="l" t="t" r="r" b="b"/>
              <a:pathLst>
                <a:path w="9" h="14" extrusionOk="0">
                  <a:moveTo>
                    <a:pt x="9" y="0"/>
                  </a:moveTo>
                  <a:lnTo>
                    <a:pt x="0" y="0"/>
                  </a:lnTo>
                  <a:lnTo>
                    <a:pt x="5" y="14"/>
                  </a:lnTo>
                  <a:lnTo>
                    <a:pt x="9" y="14"/>
                  </a:lnTo>
                  <a:lnTo>
                    <a:pt x="9"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19" name="Google Shape;419;p3"/>
            <p:cNvSpPr/>
            <p:nvPr/>
          </p:nvSpPr>
          <p:spPr>
            <a:xfrm>
              <a:off x="-4537075" y="3549651"/>
              <a:ext cx="4763" cy="7938"/>
            </a:xfrm>
            <a:custGeom>
              <a:avLst/>
              <a:gdLst/>
              <a:ahLst/>
              <a:cxnLst/>
              <a:rect l="l" t="t" r="r" b="b"/>
              <a:pathLst>
                <a:path w="8" h="13" extrusionOk="0">
                  <a:moveTo>
                    <a:pt x="8" y="0"/>
                  </a:moveTo>
                  <a:lnTo>
                    <a:pt x="0" y="4"/>
                  </a:lnTo>
                  <a:lnTo>
                    <a:pt x="0" y="13"/>
                  </a:lnTo>
                  <a:lnTo>
                    <a:pt x="8" y="13"/>
                  </a:lnTo>
                  <a:lnTo>
                    <a:pt x="8"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20" name="Google Shape;420;p3"/>
            <p:cNvSpPr/>
            <p:nvPr/>
          </p:nvSpPr>
          <p:spPr>
            <a:xfrm>
              <a:off x="-4559300" y="3557589"/>
              <a:ext cx="6350" cy="3175"/>
            </a:xfrm>
            <a:custGeom>
              <a:avLst/>
              <a:gdLst/>
              <a:ahLst/>
              <a:cxnLst/>
              <a:rect l="l" t="t" r="r" b="b"/>
              <a:pathLst>
                <a:path w="13" h="7" extrusionOk="0">
                  <a:moveTo>
                    <a:pt x="0" y="0"/>
                  </a:moveTo>
                  <a:lnTo>
                    <a:pt x="0" y="7"/>
                  </a:lnTo>
                  <a:lnTo>
                    <a:pt x="13" y="7"/>
                  </a:lnTo>
                  <a:lnTo>
                    <a:pt x="8" y="0"/>
                  </a:lnTo>
                  <a:lnTo>
                    <a:pt x="0"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21" name="Google Shape;421;p3"/>
            <p:cNvSpPr/>
            <p:nvPr/>
          </p:nvSpPr>
          <p:spPr>
            <a:xfrm>
              <a:off x="-3005138" y="4221164"/>
              <a:ext cx="9525" cy="19050"/>
            </a:xfrm>
            <a:prstGeom prst="rect">
              <a:avLst/>
            </a:prstGeom>
            <a:solidFill>
              <a:srgbClr val="CAEEF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22" name="Google Shape;422;p3"/>
            <p:cNvSpPr/>
            <p:nvPr/>
          </p:nvSpPr>
          <p:spPr>
            <a:xfrm>
              <a:off x="-2716213" y="4064001"/>
              <a:ext cx="14288" cy="14288"/>
            </a:xfrm>
            <a:custGeom>
              <a:avLst/>
              <a:gdLst/>
              <a:ahLst/>
              <a:cxnLst/>
              <a:rect l="l" t="t" r="r" b="b"/>
              <a:pathLst>
                <a:path w="26" h="26" extrusionOk="0">
                  <a:moveTo>
                    <a:pt x="17" y="0"/>
                  </a:moveTo>
                  <a:lnTo>
                    <a:pt x="0" y="0"/>
                  </a:lnTo>
                  <a:lnTo>
                    <a:pt x="0" y="26"/>
                  </a:lnTo>
                  <a:lnTo>
                    <a:pt x="26" y="26"/>
                  </a:lnTo>
                  <a:lnTo>
                    <a:pt x="17"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23" name="Google Shape;423;p3"/>
            <p:cNvSpPr/>
            <p:nvPr/>
          </p:nvSpPr>
          <p:spPr>
            <a:xfrm>
              <a:off x="-2679700" y="4433889"/>
              <a:ext cx="12700" cy="15875"/>
            </a:xfrm>
            <a:custGeom>
              <a:avLst/>
              <a:gdLst/>
              <a:ahLst/>
              <a:cxnLst/>
              <a:rect l="l" t="t" r="r" b="b"/>
              <a:pathLst>
                <a:path w="24" h="30" extrusionOk="0">
                  <a:moveTo>
                    <a:pt x="24" y="0"/>
                  </a:moveTo>
                  <a:lnTo>
                    <a:pt x="0" y="0"/>
                  </a:lnTo>
                  <a:lnTo>
                    <a:pt x="0" y="22"/>
                  </a:lnTo>
                  <a:lnTo>
                    <a:pt x="11" y="30"/>
                  </a:lnTo>
                  <a:lnTo>
                    <a:pt x="24"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24" name="Google Shape;424;p3"/>
            <p:cNvSpPr/>
            <p:nvPr/>
          </p:nvSpPr>
          <p:spPr>
            <a:xfrm>
              <a:off x="-2732088" y="4449764"/>
              <a:ext cx="15875" cy="17463"/>
            </a:xfrm>
            <a:prstGeom prst="rect">
              <a:avLst/>
            </a:prstGeom>
            <a:solidFill>
              <a:srgbClr val="CAEEF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25" name="Google Shape;425;p3"/>
            <p:cNvSpPr/>
            <p:nvPr/>
          </p:nvSpPr>
          <p:spPr>
            <a:xfrm>
              <a:off x="-2963863" y="4252914"/>
              <a:ext cx="11113" cy="14288"/>
            </a:xfrm>
            <a:prstGeom prst="rect">
              <a:avLst/>
            </a:prstGeom>
            <a:solidFill>
              <a:srgbClr val="CAEEF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26" name="Google Shape;426;p3"/>
            <p:cNvSpPr/>
            <p:nvPr/>
          </p:nvSpPr>
          <p:spPr>
            <a:xfrm>
              <a:off x="-5297488" y="5310189"/>
              <a:ext cx="80963" cy="42863"/>
            </a:xfrm>
            <a:custGeom>
              <a:avLst/>
              <a:gdLst/>
              <a:ahLst/>
              <a:cxnLst/>
              <a:rect l="l" t="t" r="r" b="b"/>
              <a:pathLst>
                <a:path w="153" h="82" extrusionOk="0">
                  <a:moveTo>
                    <a:pt x="122" y="0"/>
                  </a:moveTo>
                  <a:lnTo>
                    <a:pt x="153" y="43"/>
                  </a:lnTo>
                  <a:lnTo>
                    <a:pt x="83" y="82"/>
                  </a:lnTo>
                  <a:lnTo>
                    <a:pt x="0" y="82"/>
                  </a:lnTo>
                  <a:lnTo>
                    <a:pt x="17" y="41"/>
                  </a:lnTo>
                  <a:lnTo>
                    <a:pt x="122"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27" name="Google Shape;427;p3"/>
            <p:cNvSpPr/>
            <p:nvPr/>
          </p:nvSpPr>
          <p:spPr>
            <a:xfrm>
              <a:off x="-4786313" y="5383214"/>
              <a:ext cx="33338" cy="41275"/>
            </a:xfrm>
            <a:custGeom>
              <a:avLst/>
              <a:gdLst/>
              <a:ahLst/>
              <a:cxnLst/>
              <a:rect l="l" t="t" r="r" b="b"/>
              <a:pathLst>
                <a:path w="61" h="78" extrusionOk="0">
                  <a:moveTo>
                    <a:pt x="0" y="0"/>
                  </a:moveTo>
                  <a:lnTo>
                    <a:pt x="22" y="78"/>
                  </a:lnTo>
                  <a:lnTo>
                    <a:pt x="61" y="39"/>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28" name="Google Shape;428;p3"/>
            <p:cNvSpPr/>
            <p:nvPr/>
          </p:nvSpPr>
          <p:spPr>
            <a:xfrm>
              <a:off x="-6132513" y="3956051"/>
              <a:ext cx="19050" cy="33338"/>
            </a:xfrm>
            <a:custGeom>
              <a:avLst/>
              <a:gdLst/>
              <a:ahLst/>
              <a:cxnLst/>
              <a:rect l="l" t="t" r="r" b="b"/>
              <a:pathLst>
                <a:path w="38" h="64" extrusionOk="0">
                  <a:moveTo>
                    <a:pt x="0" y="0"/>
                  </a:moveTo>
                  <a:lnTo>
                    <a:pt x="0" y="64"/>
                  </a:lnTo>
                  <a:lnTo>
                    <a:pt x="38" y="64"/>
                  </a:lnTo>
                  <a:lnTo>
                    <a:pt x="19" y="21"/>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29" name="Google Shape;429;p3"/>
            <p:cNvSpPr/>
            <p:nvPr/>
          </p:nvSpPr>
          <p:spPr>
            <a:xfrm>
              <a:off x="-6105525" y="3971926"/>
              <a:ext cx="19050" cy="17463"/>
            </a:xfrm>
            <a:custGeom>
              <a:avLst/>
              <a:gdLst/>
              <a:ahLst/>
              <a:cxnLst/>
              <a:rect l="l" t="t" r="r" b="b"/>
              <a:pathLst>
                <a:path w="37" h="33" extrusionOk="0">
                  <a:moveTo>
                    <a:pt x="0" y="0"/>
                  </a:moveTo>
                  <a:lnTo>
                    <a:pt x="8" y="33"/>
                  </a:lnTo>
                  <a:lnTo>
                    <a:pt x="37" y="33"/>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30" name="Google Shape;430;p3"/>
            <p:cNvSpPr/>
            <p:nvPr/>
          </p:nvSpPr>
          <p:spPr>
            <a:xfrm>
              <a:off x="-7620000" y="3446464"/>
              <a:ext cx="36513" cy="46038"/>
            </a:xfrm>
            <a:custGeom>
              <a:avLst/>
              <a:gdLst/>
              <a:ahLst/>
              <a:cxnLst/>
              <a:rect l="l" t="t" r="r" b="b"/>
              <a:pathLst>
                <a:path w="69" h="86" extrusionOk="0">
                  <a:moveTo>
                    <a:pt x="13" y="0"/>
                  </a:moveTo>
                  <a:lnTo>
                    <a:pt x="69" y="52"/>
                  </a:lnTo>
                  <a:lnTo>
                    <a:pt x="13" y="86"/>
                  </a:lnTo>
                  <a:lnTo>
                    <a:pt x="0" y="43"/>
                  </a:lnTo>
                  <a:lnTo>
                    <a:pt x="13"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31" name="Google Shape;431;p3"/>
            <p:cNvSpPr/>
            <p:nvPr/>
          </p:nvSpPr>
          <p:spPr>
            <a:xfrm>
              <a:off x="-7699375" y="3392489"/>
              <a:ext cx="14288" cy="12700"/>
            </a:xfrm>
            <a:custGeom>
              <a:avLst/>
              <a:gdLst/>
              <a:ahLst/>
              <a:cxnLst/>
              <a:rect l="l" t="t" r="r" b="b"/>
              <a:pathLst>
                <a:path w="27" h="22" extrusionOk="0">
                  <a:moveTo>
                    <a:pt x="27" y="0"/>
                  </a:moveTo>
                  <a:lnTo>
                    <a:pt x="0" y="0"/>
                  </a:lnTo>
                  <a:lnTo>
                    <a:pt x="0" y="22"/>
                  </a:lnTo>
                  <a:lnTo>
                    <a:pt x="14" y="22"/>
                  </a:lnTo>
                  <a:lnTo>
                    <a:pt x="27"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32" name="Google Shape;432;p3"/>
            <p:cNvSpPr/>
            <p:nvPr/>
          </p:nvSpPr>
          <p:spPr>
            <a:xfrm>
              <a:off x="-7669213" y="3405189"/>
              <a:ext cx="14288" cy="22225"/>
            </a:xfrm>
            <a:custGeom>
              <a:avLst/>
              <a:gdLst/>
              <a:ahLst/>
              <a:cxnLst/>
              <a:rect l="l" t="t" r="r" b="b"/>
              <a:pathLst>
                <a:path w="29" h="43" extrusionOk="0">
                  <a:moveTo>
                    <a:pt x="22" y="0"/>
                  </a:moveTo>
                  <a:lnTo>
                    <a:pt x="0" y="26"/>
                  </a:lnTo>
                  <a:lnTo>
                    <a:pt x="22" y="43"/>
                  </a:lnTo>
                  <a:lnTo>
                    <a:pt x="29" y="33"/>
                  </a:lnTo>
                  <a:lnTo>
                    <a:pt x="23" y="4"/>
                  </a:lnTo>
                  <a:lnTo>
                    <a:pt x="22"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33" name="Google Shape;433;p3"/>
            <p:cNvSpPr/>
            <p:nvPr/>
          </p:nvSpPr>
          <p:spPr>
            <a:xfrm>
              <a:off x="-7642225" y="3417889"/>
              <a:ext cx="26988" cy="28575"/>
            </a:xfrm>
            <a:custGeom>
              <a:avLst/>
              <a:gdLst/>
              <a:ahLst/>
              <a:cxnLst/>
              <a:rect l="l" t="t" r="r" b="b"/>
              <a:pathLst>
                <a:path w="51" h="53" extrusionOk="0">
                  <a:moveTo>
                    <a:pt x="0" y="0"/>
                  </a:moveTo>
                  <a:lnTo>
                    <a:pt x="0" y="30"/>
                  </a:lnTo>
                  <a:lnTo>
                    <a:pt x="42" y="53"/>
                  </a:lnTo>
                  <a:lnTo>
                    <a:pt x="51" y="25"/>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34" name="Google Shape;434;p3"/>
            <p:cNvSpPr/>
            <p:nvPr/>
          </p:nvSpPr>
          <p:spPr>
            <a:xfrm>
              <a:off x="-5962650" y="3389314"/>
              <a:ext cx="249238" cy="90488"/>
            </a:xfrm>
            <a:custGeom>
              <a:avLst/>
              <a:gdLst/>
              <a:ahLst/>
              <a:cxnLst/>
              <a:rect l="l" t="t" r="r" b="b"/>
              <a:pathLst>
                <a:path w="471" h="170" extrusionOk="0">
                  <a:moveTo>
                    <a:pt x="0" y="70"/>
                  </a:moveTo>
                  <a:lnTo>
                    <a:pt x="93" y="55"/>
                  </a:lnTo>
                  <a:lnTo>
                    <a:pt x="140" y="37"/>
                  </a:lnTo>
                  <a:lnTo>
                    <a:pt x="182" y="55"/>
                  </a:lnTo>
                  <a:lnTo>
                    <a:pt x="272" y="85"/>
                  </a:lnTo>
                  <a:lnTo>
                    <a:pt x="285" y="116"/>
                  </a:lnTo>
                  <a:lnTo>
                    <a:pt x="344" y="134"/>
                  </a:lnTo>
                  <a:lnTo>
                    <a:pt x="310" y="170"/>
                  </a:lnTo>
                  <a:lnTo>
                    <a:pt x="323" y="170"/>
                  </a:lnTo>
                  <a:lnTo>
                    <a:pt x="381" y="160"/>
                  </a:lnTo>
                  <a:lnTo>
                    <a:pt x="424" y="170"/>
                  </a:lnTo>
                  <a:lnTo>
                    <a:pt x="471" y="147"/>
                  </a:lnTo>
                  <a:lnTo>
                    <a:pt x="396" y="104"/>
                  </a:lnTo>
                  <a:lnTo>
                    <a:pt x="305" y="55"/>
                  </a:lnTo>
                  <a:lnTo>
                    <a:pt x="250" y="55"/>
                  </a:lnTo>
                  <a:lnTo>
                    <a:pt x="220" y="17"/>
                  </a:lnTo>
                  <a:lnTo>
                    <a:pt x="165" y="17"/>
                  </a:lnTo>
                  <a:lnTo>
                    <a:pt x="132" y="0"/>
                  </a:lnTo>
                  <a:lnTo>
                    <a:pt x="75" y="16"/>
                  </a:lnTo>
                  <a:lnTo>
                    <a:pt x="21" y="36"/>
                  </a:lnTo>
                  <a:lnTo>
                    <a:pt x="0" y="7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35" name="Google Shape;435;p3"/>
            <p:cNvSpPr/>
            <p:nvPr/>
          </p:nvSpPr>
          <p:spPr>
            <a:xfrm>
              <a:off x="-5819775" y="3506789"/>
              <a:ext cx="57150" cy="23813"/>
            </a:xfrm>
            <a:custGeom>
              <a:avLst/>
              <a:gdLst/>
              <a:ahLst/>
              <a:cxnLst/>
              <a:rect l="l" t="t" r="r" b="b"/>
              <a:pathLst>
                <a:path w="108" h="43" extrusionOk="0">
                  <a:moveTo>
                    <a:pt x="108" y="33"/>
                  </a:moveTo>
                  <a:lnTo>
                    <a:pt x="76" y="0"/>
                  </a:lnTo>
                  <a:lnTo>
                    <a:pt x="0" y="16"/>
                  </a:lnTo>
                  <a:lnTo>
                    <a:pt x="40" y="43"/>
                  </a:lnTo>
                  <a:lnTo>
                    <a:pt x="75" y="43"/>
                  </a:lnTo>
                  <a:lnTo>
                    <a:pt x="108" y="3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36" name="Google Shape;436;p3"/>
            <p:cNvSpPr/>
            <p:nvPr/>
          </p:nvSpPr>
          <p:spPr>
            <a:xfrm>
              <a:off x="-5562600" y="3506789"/>
              <a:ext cx="42863" cy="23813"/>
            </a:xfrm>
            <a:custGeom>
              <a:avLst/>
              <a:gdLst/>
              <a:ahLst/>
              <a:cxnLst/>
              <a:rect l="l" t="t" r="r" b="b"/>
              <a:pathLst>
                <a:path w="82" h="43" extrusionOk="0">
                  <a:moveTo>
                    <a:pt x="0" y="22"/>
                  </a:moveTo>
                  <a:lnTo>
                    <a:pt x="0" y="43"/>
                  </a:lnTo>
                  <a:lnTo>
                    <a:pt x="73" y="43"/>
                  </a:lnTo>
                  <a:lnTo>
                    <a:pt x="82" y="0"/>
                  </a:lnTo>
                  <a:lnTo>
                    <a:pt x="0" y="22"/>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37" name="Google Shape;437;p3"/>
            <p:cNvSpPr/>
            <p:nvPr/>
          </p:nvSpPr>
          <p:spPr>
            <a:xfrm>
              <a:off x="-5434013" y="3692526"/>
              <a:ext cx="23813" cy="26988"/>
            </a:xfrm>
            <a:custGeom>
              <a:avLst/>
              <a:gdLst/>
              <a:ahLst/>
              <a:cxnLst/>
              <a:rect l="l" t="t" r="r" b="b"/>
              <a:pathLst>
                <a:path w="46" h="53" extrusionOk="0">
                  <a:moveTo>
                    <a:pt x="46" y="0"/>
                  </a:moveTo>
                  <a:lnTo>
                    <a:pt x="0" y="0"/>
                  </a:lnTo>
                  <a:lnTo>
                    <a:pt x="0" y="53"/>
                  </a:lnTo>
                  <a:lnTo>
                    <a:pt x="23" y="53"/>
                  </a:lnTo>
                  <a:lnTo>
                    <a:pt x="46"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38" name="Google Shape;438;p3"/>
            <p:cNvSpPr/>
            <p:nvPr/>
          </p:nvSpPr>
          <p:spPr>
            <a:xfrm>
              <a:off x="-5810250" y="3287714"/>
              <a:ext cx="25400" cy="25400"/>
            </a:xfrm>
            <a:custGeom>
              <a:avLst/>
              <a:gdLst/>
              <a:ahLst/>
              <a:cxnLst/>
              <a:rect l="l" t="t" r="r" b="b"/>
              <a:pathLst>
                <a:path w="49" h="48" extrusionOk="0">
                  <a:moveTo>
                    <a:pt x="0" y="20"/>
                  </a:moveTo>
                  <a:lnTo>
                    <a:pt x="11" y="48"/>
                  </a:lnTo>
                  <a:lnTo>
                    <a:pt x="49" y="20"/>
                  </a:lnTo>
                  <a:lnTo>
                    <a:pt x="49" y="0"/>
                  </a:lnTo>
                  <a:lnTo>
                    <a:pt x="0" y="2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39" name="Google Shape;439;p3"/>
            <p:cNvSpPr/>
            <p:nvPr/>
          </p:nvSpPr>
          <p:spPr>
            <a:xfrm>
              <a:off x="-5802313" y="3340101"/>
              <a:ext cx="25400" cy="44450"/>
            </a:xfrm>
            <a:custGeom>
              <a:avLst/>
              <a:gdLst/>
              <a:ahLst/>
              <a:cxnLst/>
              <a:rect l="l" t="t" r="r" b="b"/>
              <a:pathLst>
                <a:path w="49" h="84" extrusionOk="0">
                  <a:moveTo>
                    <a:pt x="21" y="0"/>
                  </a:moveTo>
                  <a:lnTo>
                    <a:pt x="0" y="30"/>
                  </a:lnTo>
                  <a:lnTo>
                    <a:pt x="21" y="43"/>
                  </a:lnTo>
                  <a:lnTo>
                    <a:pt x="21" y="84"/>
                  </a:lnTo>
                  <a:lnTo>
                    <a:pt x="49" y="72"/>
                  </a:lnTo>
                  <a:lnTo>
                    <a:pt x="34" y="42"/>
                  </a:lnTo>
                  <a:lnTo>
                    <a:pt x="21"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40" name="Google Shape;440;p3"/>
            <p:cNvSpPr/>
            <p:nvPr/>
          </p:nvSpPr>
          <p:spPr>
            <a:xfrm>
              <a:off x="-5776913" y="3294064"/>
              <a:ext cx="14288" cy="33338"/>
            </a:xfrm>
            <a:custGeom>
              <a:avLst/>
              <a:gdLst/>
              <a:ahLst/>
              <a:cxnLst/>
              <a:rect l="l" t="t" r="r" b="b"/>
              <a:pathLst>
                <a:path w="26" h="63" extrusionOk="0">
                  <a:moveTo>
                    <a:pt x="13" y="0"/>
                  </a:moveTo>
                  <a:lnTo>
                    <a:pt x="0" y="11"/>
                  </a:lnTo>
                  <a:lnTo>
                    <a:pt x="0" y="63"/>
                  </a:lnTo>
                  <a:lnTo>
                    <a:pt x="26" y="44"/>
                  </a:lnTo>
                  <a:lnTo>
                    <a:pt x="13"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41" name="Google Shape;441;p3"/>
            <p:cNvSpPr/>
            <p:nvPr/>
          </p:nvSpPr>
          <p:spPr>
            <a:xfrm>
              <a:off x="-5743575" y="3352801"/>
              <a:ext cx="12700" cy="20638"/>
            </a:xfrm>
            <a:custGeom>
              <a:avLst/>
              <a:gdLst/>
              <a:ahLst/>
              <a:cxnLst/>
              <a:rect l="l" t="t" r="r" b="b"/>
              <a:pathLst>
                <a:path w="24" h="38" extrusionOk="0">
                  <a:moveTo>
                    <a:pt x="0" y="0"/>
                  </a:moveTo>
                  <a:lnTo>
                    <a:pt x="0" y="38"/>
                  </a:lnTo>
                  <a:lnTo>
                    <a:pt x="24" y="38"/>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42" name="Google Shape;442;p3"/>
            <p:cNvSpPr/>
            <p:nvPr/>
          </p:nvSpPr>
          <p:spPr>
            <a:xfrm>
              <a:off x="-5713413" y="3397251"/>
              <a:ext cx="11113" cy="20638"/>
            </a:xfrm>
            <a:prstGeom prst="rect">
              <a:avLst/>
            </a:prstGeom>
            <a:solidFill>
              <a:srgbClr val="CAEEF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43" name="Google Shape;443;p3"/>
            <p:cNvSpPr/>
            <p:nvPr/>
          </p:nvSpPr>
          <p:spPr>
            <a:xfrm>
              <a:off x="-5707063" y="3441701"/>
              <a:ext cx="23813" cy="11113"/>
            </a:xfrm>
            <a:custGeom>
              <a:avLst/>
              <a:gdLst/>
              <a:ahLst/>
              <a:cxnLst/>
              <a:rect l="l" t="t" r="r" b="b"/>
              <a:pathLst>
                <a:path w="46" h="23" extrusionOk="0">
                  <a:moveTo>
                    <a:pt x="46" y="0"/>
                  </a:moveTo>
                  <a:lnTo>
                    <a:pt x="11" y="0"/>
                  </a:lnTo>
                  <a:lnTo>
                    <a:pt x="0" y="23"/>
                  </a:lnTo>
                  <a:lnTo>
                    <a:pt x="37" y="23"/>
                  </a:lnTo>
                  <a:lnTo>
                    <a:pt x="46"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44" name="Google Shape;444;p3"/>
            <p:cNvSpPr/>
            <p:nvPr/>
          </p:nvSpPr>
          <p:spPr>
            <a:xfrm>
              <a:off x="-5743575" y="3384551"/>
              <a:ext cx="17463" cy="23813"/>
            </a:xfrm>
            <a:custGeom>
              <a:avLst/>
              <a:gdLst/>
              <a:ahLst/>
              <a:cxnLst/>
              <a:rect l="l" t="t" r="r" b="b"/>
              <a:pathLst>
                <a:path w="33" h="46" extrusionOk="0">
                  <a:moveTo>
                    <a:pt x="24" y="0"/>
                  </a:moveTo>
                  <a:lnTo>
                    <a:pt x="0" y="0"/>
                  </a:lnTo>
                  <a:lnTo>
                    <a:pt x="33" y="46"/>
                  </a:lnTo>
                  <a:lnTo>
                    <a:pt x="24"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45" name="Google Shape;445;p3"/>
            <p:cNvSpPr/>
            <p:nvPr/>
          </p:nvSpPr>
          <p:spPr>
            <a:xfrm>
              <a:off x="-5386388" y="3636964"/>
              <a:ext cx="17463" cy="12700"/>
            </a:xfrm>
            <a:custGeom>
              <a:avLst/>
              <a:gdLst/>
              <a:ahLst/>
              <a:cxnLst/>
              <a:rect l="l" t="t" r="r" b="b"/>
              <a:pathLst>
                <a:path w="33" h="24" extrusionOk="0">
                  <a:moveTo>
                    <a:pt x="20" y="0"/>
                  </a:moveTo>
                  <a:lnTo>
                    <a:pt x="0" y="0"/>
                  </a:lnTo>
                  <a:lnTo>
                    <a:pt x="20" y="24"/>
                  </a:lnTo>
                  <a:lnTo>
                    <a:pt x="33" y="13"/>
                  </a:lnTo>
                  <a:lnTo>
                    <a:pt x="2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46" name="Google Shape;446;p3"/>
            <p:cNvSpPr/>
            <p:nvPr/>
          </p:nvSpPr>
          <p:spPr>
            <a:xfrm>
              <a:off x="-5434013" y="3656014"/>
              <a:ext cx="11113" cy="15875"/>
            </a:xfrm>
            <a:prstGeom prst="rect">
              <a:avLst/>
            </a:prstGeom>
            <a:solidFill>
              <a:srgbClr val="CAEEF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47" name="Google Shape;447;p3"/>
            <p:cNvSpPr/>
            <p:nvPr/>
          </p:nvSpPr>
          <p:spPr>
            <a:xfrm>
              <a:off x="-5422900" y="3619501"/>
              <a:ext cx="12700" cy="17463"/>
            </a:xfrm>
            <a:custGeom>
              <a:avLst/>
              <a:gdLst/>
              <a:ahLst/>
              <a:cxnLst/>
              <a:rect l="l" t="t" r="r" b="b"/>
              <a:pathLst>
                <a:path w="23" h="31" extrusionOk="0">
                  <a:moveTo>
                    <a:pt x="23" y="0"/>
                  </a:moveTo>
                  <a:lnTo>
                    <a:pt x="0" y="18"/>
                  </a:lnTo>
                  <a:lnTo>
                    <a:pt x="12" y="31"/>
                  </a:lnTo>
                  <a:lnTo>
                    <a:pt x="23"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48" name="Google Shape;448;p3"/>
            <p:cNvSpPr/>
            <p:nvPr/>
          </p:nvSpPr>
          <p:spPr>
            <a:xfrm>
              <a:off x="-5427663" y="3597276"/>
              <a:ext cx="17463" cy="17463"/>
            </a:xfrm>
            <a:custGeom>
              <a:avLst/>
              <a:gdLst/>
              <a:ahLst/>
              <a:cxnLst/>
              <a:rect l="l" t="t" r="r" b="b"/>
              <a:pathLst>
                <a:path w="34" h="33" extrusionOk="0">
                  <a:moveTo>
                    <a:pt x="0" y="0"/>
                  </a:moveTo>
                  <a:lnTo>
                    <a:pt x="23" y="33"/>
                  </a:lnTo>
                  <a:lnTo>
                    <a:pt x="34" y="25"/>
                  </a:lnTo>
                  <a:lnTo>
                    <a:pt x="23" y="0"/>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49" name="Google Shape;449;p3"/>
            <p:cNvSpPr/>
            <p:nvPr/>
          </p:nvSpPr>
          <p:spPr>
            <a:xfrm>
              <a:off x="-5434013" y="3560764"/>
              <a:ext cx="11113" cy="19050"/>
            </a:xfrm>
            <a:custGeom>
              <a:avLst/>
              <a:gdLst/>
              <a:ahLst/>
              <a:cxnLst/>
              <a:rect l="l" t="t" r="r" b="b"/>
              <a:pathLst>
                <a:path w="23" h="36" extrusionOk="0">
                  <a:moveTo>
                    <a:pt x="0" y="10"/>
                  </a:moveTo>
                  <a:lnTo>
                    <a:pt x="0" y="36"/>
                  </a:lnTo>
                  <a:lnTo>
                    <a:pt x="23" y="23"/>
                  </a:lnTo>
                  <a:lnTo>
                    <a:pt x="12" y="0"/>
                  </a:lnTo>
                  <a:lnTo>
                    <a:pt x="0" y="1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50" name="Google Shape;450;p3"/>
            <p:cNvSpPr/>
            <p:nvPr/>
          </p:nvSpPr>
          <p:spPr>
            <a:xfrm>
              <a:off x="-5419725" y="3552826"/>
              <a:ext cx="9525" cy="17463"/>
            </a:xfrm>
            <a:custGeom>
              <a:avLst/>
              <a:gdLst/>
              <a:ahLst/>
              <a:cxnLst/>
              <a:rect l="l" t="t" r="r" b="b"/>
              <a:pathLst>
                <a:path w="17" h="31" extrusionOk="0">
                  <a:moveTo>
                    <a:pt x="17" y="0"/>
                  </a:moveTo>
                  <a:lnTo>
                    <a:pt x="0" y="13"/>
                  </a:lnTo>
                  <a:lnTo>
                    <a:pt x="9" y="31"/>
                  </a:lnTo>
                  <a:lnTo>
                    <a:pt x="17"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51" name="Google Shape;451;p3"/>
            <p:cNvSpPr/>
            <p:nvPr/>
          </p:nvSpPr>
          <p:spPr>
            <a:xfrm>
              <a:off x="-5467350" y="3519489"/>
              <a:ext cx="11113" cy="22225"/>
            </a:xfrm>
            <a:custGeom>
              <a:avLst/>
              <a:gdLst/>
              <a:ahLst/>
              <a:cxnLst/>
              <a:rect l="l" t="t" r="r" b="b"/>
              <a:pathLst>
                <a:path w="20" h="42" extrusionOk="0">
                  <a:moveTo>
                    <a:pt x="20" y="0"/>
                  </a:moveTo>
                  <a:lnTo>
                    <a:pt x="0" y="21"/>
                  </a:lnTo>
                  <a:lnTo>
                    <a:pt x="20" y="42"/>
                  </a:lnTo>
                  <a:lnTo>
                    <a:pt x="2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52" name="Google Shape;452;p3"/>
            <p:cNvSpPr/>
            <p:nvPr/>
          </p:nvSpPr>
          <p:spPr>
            <a:xfrm>
              <a:off x="-5443538" y="3522664"/>
              <a:ext cx="15875" cy="19050"/>
            </a:xfrm>
            <a:custGeom>
              <a:avLst/>
              <a:gdLst/>
              <a:ahLst/>
              <a:cxnLst/>
              <a:rect l="l" t="t" r="r" b="b"/>
              <a:pathLst>
                <a:path w="28" h="34" extrusionOk="0">
                  <a:moveTo>
                    <a:pt x="28" y="0"/>
                  </a:moveTo>
                  <a:lnTo>
                    <a:pt x="0" y="12"/>
                  </a:lnTo>
                  <a:lnTo>
                    <a:pt x="16" y="34"/>
                  </a:lnTo>
                  <a:lnTo>
                    <a:pt x="28"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53" name="Google Shape;453;p3"/>
            <p:cNvSpPr/>
            <p:nvPr/>
          </p:nvSpPr>
          <p:spPr>
            <a:xfrm>
              <a:off x="-5726113" y="3473451"/>
              <a:ext cx="71438" cy="50800"/>
            </a:xfrm>
            <a:custGeom>
              <a:avLst/>
              <a:gdLst/>
              <a:ahLst/>
              <a:cxnLst/>
              <a:rect l="l" t="t" r="r" b="b"/>
              <a:pathLst>
                <a:path w="134" h="96" extrusionOk="0">
                  <a:moveTo>
                    <a:pt x="114" y="10"/>
                  </a:moveTo>
                  <a:lnTo>
                    <a:pt x="66" y="0"/>
                  </a:lnTo>
                  <a:lnTo>
                    <a:pt x="53" y="10"/>
                  </a:lnTo>
                  <a:lnTo>
                    <a:pt x="84" y="30"/>
                  </a:lnTo>
                  <a:lnTo>
                    <a:pt x="101" y="63"/>
                  </a:lnTo>
                  <a:lnTo>
                    <a:pt x="55" y="63"/>
                  </a:lnTo>
                  <a:lnTo>
                    <a:pt x="0" y="63"/>
                  </a:lnTo>
                  <a:lnTo>
                    <a:pt x="25" y="96"/>
                  </a:lnTo>
                  <a:lnTo>
                    <a:pt x="111" y="96"/>
                  </a:lnTo>
                  <a:lnTo>
                    <a:pt x="134" y="3"/>
                  </a:lnTo>
                  <a:lnTo>
                    <a:pt x="114" y="1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54" name="Google Shape;454;p3"/>
            <p:cNvSpPr/>
            <p:nvPr/>
          </p:nvSpPr>
          <p:spPr>
            <a:xfrm>
              <a:off x="-5667375" y="3473451"/>
              <a:ext cx="90488" cy="68263"/>
            </a:xfrm>
            <a:custGeom>
              <a:avLst/>
              <a:gdLst/>
              <a:ahLst/>
              <a:cxnLst/>
              <a:rect l="l" t="t" r="r" b="b"/>
              <a:pathLst>
                <a:path w="172" h="127" extrusionOk="0">
                  <a:moveTo>
                    <a:pt x="113" y="30"/>
                  </a:moveTo>
                  <a:lnTo>
                    <a:pt x="84" y="10"/>
                  </a:lnTo>
                  <a:lnTo>
                    <a:pt x="30" y="0"/>
                  </a:lnTo>
                  <a:lnTo>
                    <a:pt x="23" y="3"/>
                  </a:lnTo>
                  <a:lnTo>
                    <a:pt x="0" y="96"/>
                  </a:lnTo>
                  <a:lnTo>
                    <a:pt x="0" y="96"/>
                  </a:lnTo>
                  <a:lnTo>
                    <a:pt x="23" y="127"/>
                  </a:lnTo>
                  <a:lnTo>
                    <a:pt x="62" y="85"/>
                  </a:lnTo>
                  <a:lnTo>
                    <a:pt x="157" y="85"/>
                  </a:lnTo>
                  <a:lnTo>
                    <a:pt x="172" y="63"/>
                  </a:lnTo>
                  <a:lnTo>
                    <a:pt x="113" y="3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55" name="Google Shape;455;p3"/>
            <p:cNvSpPr/>
            <p:nvPr/>
          </p:nvSpPr>
          <p:spPr>
            <a:xfrm>
              <a:off x="-6040438" y="3592514"/>
              <a:ext cx="112713" cy="100013"/>
            </a:xfrm>
            <a:custGeom>
              <a:avLst/>
              <a:gdLst/>
              <a:ahLst/>
              <a:cxnLst/>
              <a:rect l="l" t="t" r="r" b="b"/>
              <a:pathLst>
                <a:path w="211" h="189" extrusionOk="0">
                  <a:moveTo>
                    <a:pt x="176" y="185"/>
                  </a:moveTo>
                  <a:lnTo>
                    <a:pt x="211" y="4"/>
                  </a:lnTo>
                  <a:lnTo>
                    <a:pt x="199" y="0"/>
                  </a:lnTo>
                  <a:lnTo>
                    <a:pt x="0" y="120"/>
                  </a:lnTo>
                  <a:lnTo>
                    <a:pt x="54" y="167"/>
                  </a:lnTo>
                  <a:lnTo>
                    <a:pt x="64" y="189"/>
                  </a:lnTo>
                  <a:lnTo>
                    <a:pt x="179" y="189"/>
                  </a:lnTo>
                  <a:lnTo>
                    <a:pt x="176" y="185"/>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56" name="Google Shape;456;p3"/>
            <p:cNvSpPr/>
            <p:nvPr/>
          </p:nvSpPr>
          <p:spPr>
            <a:xfrm>
              <a:off x="-6005513" y="3692526"/>
              <a:ext cx="90488" cy="69850"/>
            </a:xfrm>
            <a:custGeom>
              <a:avLst/>
              <a:gdLst/>
              <a:ahLst/>
              <a:cxnLst/>
              <a:rect l="l" t="t" r="r" b="b"/>
              <a:pathLst>
                <a:path w="173" h="134" extrusionOk="0">
                  <a:moveTo>
                    <a:pt x="115" y="0"/>
                  </a:moveTo>
                  <a:lnTo>
                    <a:pt x="0" y="0"/>
                  </a:lnTo>
                  <a:lnTo>
                    <a:pt x="29" y="70"/>
                  </a:lnTo>
                  <a:lnTo>
                    <a:pt x="125" y="127"/>
                  </a:lnTo>
                  <a:lnTo>
                    <a:pt x="142" y="134"/>
                  </a:lnTo>
                  <a:lnTo>
                    <a:pt x="173" y="66"/>
                  </a:lnTo>
                  <a:lnTo>
                    <a:pt x="115"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57" name="Google Shape;457;p3"/>
            <p:cNvSpPr/>
            <p:nvPr/>
          </p:nvSpPr>
          <p:spPr>
            <a:xfrm>
              <a:off x="-6675438" y="3109914"/>
              <a:ext cx="677863" cy="498475"/>
            </a:xfrm>
            <a:custGeom>
              <a:avLst/>
              <a:gdLst/>
              <a:ahLst/>
              <a:cxnLst/>
              <a:rect l="l" t="t" r="r" b="b"/>
              <a:pathLst>
                <a:path w="1280" h="942" extrusionOk="0">
                  <a:moveTo>
                    <a:pt x="1093" y="870"/>
                  </a:moveTo>
                  <a:lnTo>
                    <a:pt x="1062" y="794"/>
                  </a:lnTo>
                  <a:lnTo>
                    <a:pt x="1131" y="798"/>
                  </a:lnTo>
                  <a:lnTo>
                    <a:pt x="1215" y="780"/>
                  </a:lnTo>
                  <a:lnTo>
                    <a:pt x="1219" y="765"/>
                  </a:lnTo>
                  <a:lnTo>
                    <a:pt x="1280" y="617"/>
                  </a:lnTo>
                  <a:lnTo>
                    <a:pt x="1249" y="595"/>
                  </a:lnTo>
                  <a:lnTo>
                    <a:pt x="1118" y="634"/>
                  </a:lnTo>
                  <a:lnTo>
                    <a:pt x="1044" y="765"/>
                  </a:lnTo>
                  <a:lnTo>
                    <a:pt x="904" y="756"/>
                  </a:lnTo>
                  <a:lnTo>
                    <a:pt x="795" y="630"/>
                  </a:lnTo>
                  <a:lnTo>
                    <a:pt x="831" y="413"/>
                  </a:lnTo>
                  <a:lnTo>
                    <a:pt x="756" y="380"/>
                  </a:lnTo>
                  <a:lnTo>
                    <a:pt x="678" y="202"/>
                  </a:lnTo>
                  <a:lnTo>
                    <a:pt x="590" y="232"/>
                  </a:lnTo>
                  <a:lnTo>
                    <a:pt x="476" y="96"/>
                  </a:lnTo>
                  <a:lnTo>
                    <a:pt x="278" y="96"/>
                  </a:lnTo>
                  <a:lnTo>
                    <a:pt x="104" y="14"/>
                  </a:lnTo>
                  <a:lnTo>
                    <a:pt x="0" y="0"/>
                  </a:lnTo>
                  <a:lnTo>
                    <a:pt x="26" y="106"/>
                  </a:lnTo>
                  <a:lnTo>
                    <a:pt x="91" y="268"/>
                  </a:lnTo>
                  <a:lnTo>
                    <a:pt x="35" y="268"/>
                  </a:lnTo>
                  <a:lnTo>
                    <a:pt x="121" y="346"/>
                  </a:lnTo>
                  <a:lnTo>
                    <a:pt x="179" y="455"/>
                  </a:lnTo>
                  <a:lnTo>
                    <a:pt x="261" y="550"/>
                  </a:lnTo>
                  <a:lnTo>
                    <a:pt x="283" y="507"/>
                  </a:lnTo>
                  <a:lnTo>
                    <a:pt x="218" y="409"/>
                  </a:lnTo>
                  <a:lnTo>
                    <a:pt x="179" y="285"/>
                  </a:lnTo>
                  <a:lnTo>
                    <a:pt x="104" y="184"/>
                  </a:lnTo>
                  <a:lnTo>
                    <a:pt x="104" y="85"/>
                  </a:lnTo>
                  <a:lnTo>
                    <a:pt x="179" y="96"/>
                  </a:lnTo>
                  <a:lnTo>
                    <a:pt x="226" y="268"/>
                  </a:lnTo>
                  <a:lnTo>
                    <a:pt x="319" y="346"/>
                  </a:lnTo>
                  <a:lnTo>
                    <a:pt x="437" y="595"/>
                  </a:lnTo>
                  <a:lnTo>
                    <a:pt x="405" y="682"/>
                  </a:lnTo>
                  <a:lnTo>
                    <a:pt x="690" y="849"/>
                  </a:lnTo>
                  <a:lnTo>
                    <a:pt x="834" y="909"/>
                  </a:lnTo>
                  <a:lnTo>
                    <a:pt x="909" y="870"/>
                  </a:lnTo>
                  <a:lnTo>
                    <a:pt x="997" y="942"/>
                  </a:lnTo>
                  <a:lnTo>
                    <a:pt x="1024" y="870"/>
                  </a:lnTo>
                  <a:lnTo>
                    <a:pt x="1093" y="87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58" name="Google Shape;458;p3"/>
            <p:cNvSpPr/>
            <p:nvPr/>
          </p:nvSpPr>
          <p:spPr>
            <a:xfrm>
              <a:off x="-6146800" y="3529014"/>
              <a:ext cx="84138" cy="107950"/>
            </a:xfrm>
            <a:custGeom>
              <a:avLst/>
              <a:gdLst/>
              <a:ahLst/>
              <a:cxnLst/>
              <a:rect l="l" t="t" r="r" b="b"/>
              <a:pathLst>
                <a:path w="160" h="202" extrusionOk="0">
                  <a:moveTo>
                    <a:pt x="134" y="4"/>
                  </a:moveTo>
                  <a:lnTo>
                    <a:pt x="65" y="0"/>
                  </a:lnTo>
                  <a:lnTo>
                    <a:pt x="96" y="76"/>
                  </a:lnTo>
                  <a:lnTo>
                    <a:pt x="27" y="76"/>
                  </a:lnTo>
                  <a:lnTo>
                    <a:pt x="0" y="148"/>
                  </a:lnTo>
                  <a:lnTo>
                    <a:pt x="56" y="193"/>
                  </a:lnTo>
                  <a:lnTo>
                    <a:pt x="101" y="202"/>
                  </a:lnTo>
                  <a:lnTo>
                    <a:pt x="160" y="140"/>
                  </a:lnTo>
                  <a:lnTo>
                    <a:pt x="144" y="3"/>
                  </a:lnTo>
                  <a:lnTo>
                    <a:pt x="134" y="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59" name="Google Shape;459;p3"/>
            <p:cNvSpPr/>
            <p:nvPr/>
          </p:nvSpPr>
          <p:spPr>
            <a:xfrm>
              <a:off x="-6070600" y="3522664"/>
              <a:ext cx="38100" cy="80963"/>
            </a:xfrm>
            <a:custGeom>
              <a:avLst/>
              <a:gdLst/>
              <a:ahLst/>
              <a:cxnLst/>
              <a:rect l="l" t="t" r="r" b="b"/>
              <a:pathLst>
                <a:path w="74" h="154" extrusionOk="0">
                  <a:moveTo>
                    <a:pt x="39" y="122"/>
                  </a:moveTo>
                  <a:lnTo>
                    <a:pt x="74" y="0"/>
                  </a:lnTo>
                  <a:lnTo>
                    <a:pt x="0" y="17"/>
                  </a:lnTo>
                  <a:lnTo>
                    <a:pt x="16" y="154"/>
                  </a:lnTo>
                  <a:lnTo>
                    <a:pt x="49" y="119"/>
                  </a:lnTo>
                  <a:lnTo>
                    <a:pt x="39" y="12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60" name="Google Shape;460;p3"/>
            <p:cNvSpPr/>
            <p:nvPr/>
          </p:nvSpPr>
          <p:spPr>
            <a:xfrm>
              <a:off x="-6094413" y="3611564"/>
              <a:ext cx="85725" cy="44450"/>
            </a:xfrm>
            <a:custGeom>
              <a:avLst/>
              <a:gdLst/>
              <a:ahLst/>
              <a:cxnLst/>
              <a:rect l="l" t="t" r="r" b="b"/>
              <a:pathLst>
                <a:path w="160" h="82" extrusionOk="0">
                  <a:moveTo>
                    <a:pt x="0" y="46"/>
                  </a:moveTo>
                  <a:lnTo>
                    <a:pt x="76" y="60"/>
                  </a:lnTo>
                  <a:lnTo>
                    <a:pt x="102" y="82"/>
                  </a:lnTo>
                  <a:lnTo>
                    <a:pt x="160" y="47"/>
                  </a:lnTo>
                  <a:lnTo>
                    <a:pt x="43" y="0"/>
                  </a:lnTo>
                  <a:lnTo>
                    <a:pt x="0" y="46"/>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61" name="Google Shape;461;p3"/>
            <p:cNvSpPr/>
            <p:nvPr/>
          </p:nvSpPr>
          <p:spPr>
            <a:xfrm>
              <a:off x="-6070600" y="3570289"/>
              <a:ext cx="136525" cy="66675"/>
            </a:xfrm>
            <a:custGeom>
              <a:avLst/>
              <a:gdLst/>
              <a:ahLst/>
              <a:cxnLst/>
              <a:rect l="l" t="t" r="r" b="b"/>
              <a:pathLst>
                <a:path w="258" h="127" extrusionOk="0">
                  <a:moveTo>
                    <a:pt x="147" y="0"/>
                  </a:moveTo>
                  <a:lnTo>
                    <a:pt x="49" y="29"/>
                  </a:lnTo>
                  <a:lnTo>
                    <a:pt x="0" y="80"/>
                  </a:lnTo>
                  <a:lnTo>
                    <a:pt x="117" y="127"/>
                  </a:lnTo>
                  <a:lnTo>
                    <a:pt x="258" y="42"/>
                  </a:lnTo>
                  <a:lnTo>
                    <a:pt x="147"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62" name="Google Shape;462;p3"/>
            <p:cNvSpPr/>
            <p:nvPr/>
          </p:nvSpPr>
          <p:spPr>
            <a:xfrm>
              <a:off x="-5930900" y="3657601"/>
              <a:ext cx="368300" cy="392113"/>
            </a:xfrm>
            <a:custGeom>
              <a:avLst/>
              <a:gdLst/>
              <a:ahLst/>
              <a:cxnLst/>
              <a:rect l="l" t="t" r="r" b="b"/>
              <a:pathLst>
                <a:path w="696" h="742" extrusionOk="0">
                  <a:moveTo>
                    <a:pt x="583" y="500"/>
                  </a:moveTo>
                  <a:lnTo>
                    <a:pt x="696" y="489"/>
                  </a:lnTo>
                  <a:lnTo>
                    <a:pt x="670" y="284"/>
                  </a:lnTo>
                  <a:lnTo>
                    <a:pt x="468" y="229"/>
                  </a:lnTo>
                  <a:lnTo>
                    <a:pt x="453" y="91"/>
                  </a:lnTo>
                  <a:lnTo>
                    <a:pt x="528" y="13"/>
                  </a:lnTo>
                  <a:lnTo>
                    <a:pt x="513" y="0"/>
                  </a:lnTo>
                  <a:lnTo>
                    <a:pt x="315" y="91"/>
                  </a:lnTo>
                  <a:lnTo>
                    <a:pt x="272" y="183"/>
                  </a:lnTo>
                  <a:lnTo>
                    <a:pt x="175" y="123"/>
                  </a:lnTo>
                  <a:lnTo>
                    <a:pt x="44" y="148"/>
                  </a:lnTo>
                  <a:lnTo>
                    <a:pt x="31" y="131"/>
                  </a:lnTo>
                  <a:lnTo>
                    <a:pt x="0" y="199"/>
                  </a:lnTo>
                  <a:lnTo>
                    <a:pt x="101" y="239"/>
                  </a:lnTo>
                  <a:lnTo>
                    <a:pt x="127" y="200"/>
                  </a:lnTo>
                  <a:lnTo>
                    <a:pt x="175" y="153"/>
                  </a:lnTo>
                  <a:lnTo>
                    <a:pt x="205" y="196"/>
                  </a:lnTo>
                  <a:lnTo>
                    <a:pt x="250" y="353"/>
                  </a:lnTo>
                  <a:lnTo>
                    <a:pt x="162" y="504"/>
                  </a:lnTo>
                  <a:lnTo>
                    <a:pt x="569" y="742"/>
                  </a:lnTo>
                  <a:lnTo>
                    <a:pt x="583" y="50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63" name="Google Shape;463;p3"/>
            <p:cNvSpPr/>
            <p:nvPr/>
          </p:nvSpPr>
          <p:spPr>
            <a:xfrm>
              <a:off x="-5888038" y="3924301"/>
              <a:ext cx="138113" cy="158750"/>
            </a:xfrm>
            <a:custGeom>
              <a:avLst/>
              <a:gdLst/>
              <a:ahLst/>
              <a:cxnLst/>
              <a:rect l="l" t="t" r="r" b="b"/>
              <a:pathLst>
                <a:path w="261" h="299" extrusionOk="0">
                  <a:moveTo>
                    <a:pt x="261" y="104"/>
                  </a:moveTo>
                  <a:lnTo>
                    <a:pt x="82" y="0"/>
                  </a:lnTo>
                  <a:lnTo>
                    <a:pt x="78" y="6"/>
                  </a:lnTo>
                  <a:lnTo>
                    <a:pt x="0" y="142"/>
                  </a:lnTo>
                  <a:lnTo>
                    <a:pt x="39" y="217"/>
                  </a:lnTo>
                  <a:lnTo>
                    <a:pt x="14" y="237"/>
                  </a:lnTo>
                  <a:lnTo>
                    <a:pt x="94" y="299"/>
                  </a:lnTo>
                  <a:lnTo>
                    <a:pt x="261" y="10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64" name="Google Shape;464;p3"/>
            <p:cNvSpPr/>
            <p:nvPr/>
          </p:nvSpPr>
          <p:spPr>
            <a:xfrm>
              <a:off x="-5903913" y="3979864"/>
              <a:ext cx="298450" cy="427038"/>
            </a:xfrm>
            <a:custGeom>
              <a:avLst/>
              <a:gdLst/>
              <a:ahLst/>
              <a:cxnLst/>
              <a:rect l="l" t="t" r="r" b="b"/>
              <a:pathLst>
                <a:path w="564" h="807" extrusionOk="0">
                  <a:moveTo>
                    <a:pt x="495" y="394"/>
                  </a:moveTo>
                  <a:lnTo>
                    <a:pt x="381" y="369"/>
                  </a:lnTo>
                  <a:lnTo>
                    <a:pt x="357" y="252"/>
                  </a:lnTo>
                  <a:lnTo>
                    <a:pt x="446" y="160"/>
                  </a:lnTo>
                  <a:lnTo>
                    <a:pt x="514" y="160"/>
                  </a:lnTo>
                  <a:lnTo>
                    <a:pt x="510" y="130"/>
                  </a:lnTo>
                  <a:lnTo>
                    <a:pt x="289" y="0"/>
                  </a:lnTo>
                  <a:lnTo>
                    <a:pt x="122" y="195"/>
                  </a:lnTo>
                  <a:lnTo>
                    <a:pt x="42" y="133"/>
                  </a:lnTo>
                  <a:lnTo>
                    <a:pt x="0" y="169"/>
                  </a:lnTo>
                  <a:lnTo>
                    <a:pt x="110" y="313"/>
                  </a:lnTo>
                  <a:lnTo>
                    <a:pt x="246" y="592"/>
                  </a:lnTo>
                  <a:lnTo>
                    <a:pt x="390" y="702"/>
                  </a:lnTo>
                  <a:lnTo>
                    <a:pt x="508" y="807"/>
                  </a:lnTo>
                  <a:lnTo>
                    <a:pt x="564" y="758"/>
                  </a:lnTo>
                  <a:lnTo>
                    <a:pt x="564" y="482"/>
                  </a:lnTo>
                  <a:lnTo>
                    <a:pt x="495" y="39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65" name="Google Shape;465;p3"/>
            <p:cNvSpPr/>
            <p:nvPr/>
          </p:nvSpPr>
          <p:spPr>
            <a:xfrm>
              <a:off x="-5691188" y="3663951"/>
              <a:ext cx="295275" cy="279400"/>
            </a:xfrm>
            <a:custGeom>
              <a:avLst/>
              <a:gdLst/>
              <a:ahLst/>
              <a:cxnLst/>
              <a:rect l="l" t="t" r="r" b="b"/>
              <a:pathLst>
                <a:path w="557" h="527" extrusionOk="0">
                  <a:moveTo>
                    <a:pt x="393" y="450"/>
                  </a:moveTo>
                  <a:lnTo>
                    <a:pt x="358" y="369"/>
                  </a:lnTo>
                  <a:lnTo>
                    <a:pt x="531" y="330"/>
                  </a:lnTo>
                  <a:lnTo>
                    <a:pt x="508" y="277"/>
                  </a:lnTo>
                  <a:lnTo>
                    <a:pt x="557" y="182"/>
                  </a:lnTo>
                  <a:lnTo>
                    <a:pt x="435" y="95"/>
                  </a:lnTo>
                  <a:lnTo>
                    <a:pt x="452" y="52"/>
                  </a:lnTo>
                  <a:lnTo>
                    <a:pt x="142" y="52"/>
                  </a:lnTo>
                  <a:lnTo>
                    <a:pt x="75" y="0"/>
                  </a:lnTo>
                  <a:lnTo>
                    <a:pt x="0" y="78"/>
                  </a:lnTo>
                  <a:lnTo>
                    <a:pt x="15" y="216"/>
                  </a:lnTo>
                  <a:lnTo>
                    <a:pt x="217" y="271"/>
                  </a:lnTo>
                  <a:lnTo>
                    <a:pt x="243" y="476"/>
                  </a:lnTo>
                  <a:lnTo>
                    <a:pt x="240" y="476"/>
                  </a:lnTo>
                  <a:lnTo>
                    <a:pt x="303" y="527"/>
                  </a:lnTo>
                  <a:lnTo>
                    <a:pt x="393" y="45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66" name="Google Shape;466;p3"/>
            <p:cNvSpPr/>
            <p:nvPr/>
          </p:nvSpPr>
          <p:spPr>
            <a:xfrm>
              <a:off x="-5422900" y="3760789"/>
              <a:ext cx="112713" cy="173038"/>
            </a:xfrm>
            <a:custGeom>
              <a:avLst/>
              <a:gdLst/>
              <a:ahLst/>
              <a:cxnLst/>
              <a:rect l="l" t="t" r="r" b="b"/>
              <a:pathLst>
                <a:path w="212" h="328" extrusionOk="0">
                  <a:moveTo>
                    <a:pt x="67" y="282"/>
                  </a:moveTo>
                  <a:lnTo>
                    <a:pt x="108" y="328"/>
                  </a:lnTo>
                  <a:lnTo>
                    <a:pt x="212" y="278"/>
                  </a:lnTo>
                  <a:lnTo>
                    <a:pt x="147" y="157"/>
                  </a:lnTo>
                  <a:lnTo>
                    <a:pt x="181" y="106"/>
                  </a:lnTo>
                  <a:lnTo>
                    <a:pt x="176" y="106"/>
                  </a:lnTo>
                  <a:lnTo>
                    <a:pt x="58" y="5"/>
                  </a:lnTo>
                  <a:lnTo>
                    <a:pt x="49" y="0"/>
                  </a:lnTo>
                  <a:lnTo>
                    <a:pt x="0" y="95"/>
                  </a:lnTo>
                  <a:lnTo>
                    <a:pt x="23" y="148"/>
                  </a:lnTo>
                  <a:lnTo>
                    <a:pt x="16" y="149"/>
                  </a:lnTo>
                  <a:lnTo>
                    <a:pt x="67" y="191"/>
                  </a:lnTo>
                  <a:lnTo>
                    <a:pt x="67" y="28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67" name="Google Shape;467;p3"/>
            <p:cNvSpPr/>
            <p:nvPr/>
          </p:nvSpPr>
          <p:spPr>
            <a:xfrm>
              <a:off x="-5345113" y="3816351"/>
              <a:ext cx="93663" cy="96838"/>
            </a:xfrm>
            <a:custGeom>
              <a:avLst/>
              <a:gdLst/>
              <a:ahLst/>
              <a:cxnLst/>
              <a:rect l="l" t="t" r="r" b="b"/>
              <a:pathLst>
                <a:path w="175" h="183" extrusionOk="0">
                  <a:moveTo>
                    <a:pt x="90" y="141"/>
                  </a:moveTo>
                  <a:lnTo>
                    <a:pt x="159" y="163"/>
                  </a:lnTo>
                  <a:lnTo>
                    <a:pt x="173" y="94"/>
                  </a:lnTo>
                  <a:lnTo>
                    <a:pt x="149" y="38"/>
                  </a:lnTo>
                  <a:lnTo>
                    <a:pt x="175" y="0"/>
                  </a:lnTo>
                  <a:lnTo>
                    <a:pt x="34" y="0"/>
                  </a:lnTo>
                  <a:lnTo>
                    <a:pt x="0" y="51"/>
                  </a:lnTo>
                  <a:lnTo>
                    <a:pt x="65" y="172"/>
                  </a:lnTo>
                  <a:lnTo>
                    <a:pt x="64" y="173"/>
                  </a:lnTo>
                  <a:lnTo>
                    <a:pt x="90" y="183"/>
                  </a:lnTo>
                  <a:lnTo>
                    <a:pt x="90" y="141"/>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68" name="Google Shape;468;p3"/>
            <p:cNvSpPr/>
            <p:nvPr/>
          </p:nvSpPr>
          <p:spPr>
            <a:xfrm>
              <a:off x="-5265738" y="3816351"/>
              <a:ext cx="60325" cy="96838"/>
            </a:xfrm>
            <a:custGeom>
              <a:avLst/>
              <a:gdLst/>
              <a:ahLst/>
              <a:cxnLst/>
              <a:rect l="l" t="t" r="r" b="b"/>
              <a:pathLst>
                <a:path w="114" h="183" extrusionOk="0">
                  <a:moveTo>
                    <a:pt x="50" y="183"/>
                  </a:moveTo>
                  <a:lnTo>
                    <a:pt x="114" y="100"/>
                  </a:lnTo>
                  <a:lnTo>
                    <a:pt x="37" y="0"/>
                  </a:lnTo>
                  <a:lnTo>
                    <a:pt x="26" y="0"/>
                  </a:lnTo>
                  <a:lnTo>
                    <a:pt x="0" y="38"/>
                  </a:lnTo>
                  <a:lnTo>
                    <a:pt x="24" y="94"/>
                  </a:lnTo>
                  <a:lnTo>
                    <a:pt x="10" y="163"/>
                  </a:lnTo>
                  <a:lnTo>
                    <a:pt x="4" y="160"/>
                  </a:lnTo>
                  <a:lnTo>
                    <a:pt x="17" y="183"/>
                  </a:lnTo>
                  <a:lnTo>
                    <a:pt x="50" y="18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69" name="Google Shape;469;p3"/>
            <p:cNvSpPr/>
            <p:nvPr/>
          </p:nvSpPr>
          <p:spPr>
            <a:xfrm>
              <a:off x="-5607050" y="4192589"/>
              <a:ext cx="282575" cy="325438"/>
            </a:xfrm>
            <a:custGeom>
              <a:avLst/>
              <a:gdLst/>
              <a:ahLst/>
              <a:cxnLst/>
              <a:rect l="l" t="t" r="r" b="b"/>
              <a:pathLst>
                <a:path w="535" h="614" extrusionOk="0">
                  <a:moveTo>
                    <a:pt x="46" y="481"/>
                  </a:moveTo>
                  <a:lnTo>
                    <a:pt x="101" y="614"/>
                  </a:lnTo>
                  <a:lnTo>
                    <a:pt x="153" y="562"/>
                  </a:lnTo>
                  <a:lnTo>
                    <a:pt x="317" y="562"/>
                  </a:lnTo>
                  <a:lnTo>
                    <a:pt x="341" y="459"/>
                  </a:lnTo>
                  <a:lnTo>
                    <a:pt x="450" y="431"/>
                  </a:lnTo>
                  <a:lnTo>
                    <a:pt x="501" y="459"/>
                  </a:lnTo>
                  <a:lnTo>
                    <a:pt x="535" y="403"/>
                  </a:lnTo>
                  <a:lnTo>
                    <a:pt x="485" y="291"/>
                  </a:lnTo>
                  <a:lnTo>
                    <a:pt x="408" y="279"/>
                  </a:lnTo>
                  <a:lnTo>
                    <a:pt x="387" y="177"/>
                  </a:lnTo>
                  <a:lnTo>
                    <a:pt x="199" y="101"/>
                  </a:lnTo>
                  <a:lnTo>
                    <a:pt x="165" y="0"/>
                  </a:lnTo>
                  <a:lnTo>
                    <a:pt x="2" y="73"/>
                  </a:lnTo>
                  <a:lnTo>
                    <a:pt x="4" y="78"/>
                  </a:lnTo>
                  <a:lnTo>
                    <a:pt x="4" y="354"/>
                  </a:lnTo>
                  <a:lnTo>
                    <a:pt x="0" y="359"/>
                  </a:lnTo>
                  <a:lnTo>
                    <a:pt x="43" y="426"/>
                  </a:lnTo>
                  <a:lnTo>
                    <a:pt x="46" y="481"/>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70" name="Google Shape;470;p3"/>
            <p:cNvSpPr/>
            <p:nvPr/>
          </p:nvSpPr>
          <p:spPr>
            <a:xfrm>
              <a:off x="-5643563" y="4383089"/>
              <a:ext cx="258763" cy="1095375"/>
            </a:xfrm>
            <a:custGeom>
              <a:avLst/>
              <a:gdLst/>
              <a:ahLst/>
              <a:cxnLst/>
              <a:rect l="l" t="t" r="r" b="b"/>
              <a:pathLst>
                <a:path w="489" h="2069" extrusionOk="0">
                  <a:moveTo>
                    <a:pt x="216" y="1851"/>
                  </a:moveTo>
                  <a:lnTo>
                    <a:pt x="195" y="1751"/>
                  </a:lnTo>
                  <a:lnTo>
                    <a:pt x="148" y="1765"/>
                  </a:lnTo>
                  <a:lnTo>
                    <a:pt x="137" y="1663"/>
                  </a:lnTo>
                  <a:lnTo>
                    <a:pt x="167" y="1645"/>
                  </a:lnTo>
                  <a:lnTo>
                    <a:pt x="161" y="1373"/>
                  </a:lnTo>
                  <a:lnTo>
                    <a:pt x="108" y="1220"/>
                  </a:lnTo>
                  <a:lnTo>
                    <a:pt x="123" y="1046"/>
                  </a:lnTo>
                  <a:lnTo>
                    <a:pt x="108" y="890"/>
                  </a:lnTo>
                  <a:lnTo>
                    <a:pt x="133" y="775"/>
                  </a:lnTo>
                  <a:lnTo>
                    <a:pt x="94" y="657"/>
                  </a:lnTo>
                  <a:lnTo>
                    <a:pt x="115" y="521"/>
                  </a:lnTo>
                  <a:lnTo>
                    <a:pt x="150" y="442"/>
                  </a:lnTo>
                  <a:lnTo>
                    <a:pt x="141" y="334"/>
                  </a:lnTo>
                  <a:lnTo>
                    <a:pt x="199" y="255"/>
                  </a:lnTo>
                  <a:lnTo>
                    <a:pt x="187" y="237"/>
                  </a:lnTo>
                  <a:lnTo>
                    <a:pt x="170" y="255"/>
                  </a:lnTo>
                  <a:lnTo>
                    <a:pt x="115" y="122"/>
                  </a:lnTo>
                  <a:lnTo>
                    <a:pt x="112" y="67"/>
                  </a:lnTo>
                  <a:lnTo>
                    <a:pt x="69" y="0"/>
                  </a:lnTo>
                  <a:lnTo>
                    <a:pt x="17" y="44"/>
                  </a:lnTo>
                  <a:lnTo>
                    <a:pt x="26" y="51"/>
                  </a:lnTo>
                  <a:lnTo>
                    <a:pt x="30" y="624"/>
                  </a:lnTo>
                  <a:lnTo>
                    <a:pt x="0" y="1004"/>
                  </a:lnTo>
                  <a:lnTo>
                    <a:pt x="17" y="1170"/>
                  </a:lnTo>
                  <a:lnTo>
                    <a:pt x="73" y="1239"/>
                  </a:lnTo>
                  <a:lnTo>
                    <a:pt x="60" y="1374"/>
                  </a:lnTo>
                  <a:lnTo>
                    <a:pt x="43" y="1471"/>
                  </a:lnTo>
                  <a:lnTo>
                    <a:pt x="0" y="1518"/>
                  </a:lnTo>
                  <a:lnTo>
                    <a:pt x="39" y="1598"/>
                  </a:lnTo>
                  <a:lnTo>
                    <a:pt x="82" y="1792"/>
                  </a:lnTo>
                  <a:lnTo>
                    <a:pt x="196" y="1968"/>
                  </a:lnTo>
                  <a:lnTo>
                    <a:pt x="349" y="2069"/>
                  </a:lnTo>
                  <a:lnTo>
                    <a:pt x="467" y="2069"/>
                  </a:lnTo>
                  <a:lnTo>
                    <a:pt x="489" y="2046"/>
                  </a:lnTo>
                  <a:lnTo>
                    <a:pt x="356" y="1851"/>
                  </a:lnTo>
                  <a:lnTo>
                    <a:pt x="216" y="1851"/>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71" name="Google Shape;471;p3"/>
            <p:cNvSpPr/>
            <p:nvPr/>
          </p:nvSpPr>
          <p:spPr>
            <a:xfrm>
              <a:off x="-5438775" y="4421189"/>
              <a:ext cx="198438" cy="203200"/>
            </a:xfrm>
            <a:custGeom>
              <a:avLst/>
              <a:gdLst/>
              <a:ahLst/>
              <a:cxnLst/>
              <a:rect l="l" t="t" r="r" b="b"/>
              <a:pathLst>
                <a:path w="376" h="384" extrusionOk="0">
                  <a:moveTo>
                    <a:pt x="218" y="276"/>
                  </a:moveTo>
                  <a:lnTo>
                    <a:pt x="218" y="331"/>
                  </a:lnTo>
                  <a:lnTo>
                    <a:pt x="191" y="384"/>
                  </a:lnTo>
                  <a:lnTo>
                    <a:pt x="311" y="384"/>
                  </a:lnTo>
                  <a:lnTo>
                    <a:pt x="376" y="207"/>
                  </a:lnTo>
                  <a:lnTo>
                    <a:pt x="321" y="216"/>
                  </a:lnTo>
                  <a:lnTo>
                    <a:pt x="299" y="128"/>
                  </a:lnTo>
                  <a:lnTo>
                    <a:pt x="218" y="132"/>
                  </a:lnTo>
                  <a:lnTo>
                    <a:pt x="187" y="23"/>
                  </a:lnTo>
                  <a:lnTo>
                    <a:pt x="184" y="28"/>
                  </a:lnTo>
                  <a:lnTo>
                    <a:pt x="133" y="0"/>
                  </a:lnTo>
                  <a:lnTo>
                    <a:pt x="24" y="28"/>
                  </a:lnTo>
                  <a:lnTo>
                    <a:pt x="0" y="128"/>
                  </a:lnTo>
                  <a:lnTo>
                    <a:pt x="74" y="209"/>
                  </a:lnTo>
                  <a:lnTo>
                    <a:pt x="218" y="276"/>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72" name="Google Shape;472;p3"/>
            <p:cNvSpPr/>
            <p:nvPr/>
          </p:nvSpPr>
          <p:spPr>
            <a:xfrm>
              <a:off x="-5324475" y="4692651"/>
              <a:ext cx="141288" cy="141288"/>
            </a:xfrm>
            <a:custGeom>
              <a:avLst/>
              <a:gdLst/>
              <a:ahLst/>
              <a:cxnLst/>
              <a:rect l="l" t="t" r="r" b="b"/>
              <a:pathLst>
                <a:path w="266" h="265" extrusionOk="0">
                  <a:moveTo>
                    <a:pt x="0" y="182"/>
                  </a:moveTo>
                  <a:lnTo>
                    <a:pt x="25" y="212"/>
                  </a:lnTo>
                  <a:lnTo>
                    <a:pt x="204" y="265"/>
                  </a:lnTo>
                  <a:lnTo>
                    <a:pt x="266" y="156"/>
                  </a:lnTo>
                  <a:lnTo>
                    <a:pt x="38" y="0"/>
                  </a:lnTo>
                  <a:lnTo>
                    <a:pt x="0" y="18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73" name="Google Shape;473;p3"/>
            <p:cNvSpPr/>
            <p:nvPr/>
          </p:nvSpPr>
          <p:spPr>
            <a:xfrm>
              <a:off x="-5594350" y="4489451"/>
              <a:ext cx="369888" cy="976313"/>
            </a:xfrm>
            <a:custGeom>
              <a:avLst/>
              <a:gdLst/>
              <a:ahLst/>
              <a:cxnLst/>
              <a:rect l="l" t="t" r="r" b="b"/>
              <a:pathLst>
                <a:path w="699" h="1846" extrusionOk="0">
                  <a:moveTo>
                    <a:pt x="699" y="233"/>
                  </a:moveTo>
                  <a:lnTo>
                    <a:pt x="699" y="181"/>
                  </a:lnTo>
                  <a:lnTo>
                    <a:pt x="643" y="147"/>
                  </a:lnTo>
                  <a:lnTo>
                    <a:pt x="603" y="256"/>
                  </a:lnTo>
                  <a:lnTo>
                    <a:pt x="483" y="256"/>
                  </a:lnTo>
                  <a:lnTo>
                    <a:pt x="510" y="203"/>
                  </a:lnTo>
                  <a:lnTo>
                    <a:pt x="510" y="148"/>
                  </a:lnTo>
                  <a:lnTo>
                    <a:pt x="366" y="81"/>
                  </a:lnTo>
                  <a:lnTo>
                    <a:pt x="292" y="0"/>
                  </a:lnTo>
                  <a:lnTo>
                    <a:pt x="292" y="3"/>
                  </a:lnTo>
                  <a:lnTo>
                    <a:pt x="128" y="3"/>
                  </a:lnTo>
                  <a:lnTo>
                    <a:pt x="93" y="37"/>
                  </a:lnTo>
                  <a:lnTo>
                    <a:pt x="105" y="55"/>
                  </a:lnTo>
                  <a:lnTo>
                    <a:pt x="47" y="134"/>
                  </a:lnTo>
                  <a:lnTo>
                    <a:pt x="56" y="242"/>
                  </a:lnTo>
                  <a:lnTo>
                    <a:pt x="21" y="321"/>
                  </a:lnTo>
                  <a:lnTo>
                    <a:pt x="0" y="457"/>
                  </a:lnTo>
                  <a:lnTo>
                    <a:pt x="39" y="575"/>
                  </a:lnTo>
                  <a:lnTo>
                    <a:pt x="14" y="690"/>
                  </a:lnTo>
                  <a:lnTo>
                    <a:pt x="29" y="846"/>
                  </a:lnTo>
                  <a:lnTo>
                    <a:pt x="14" y="1020"/>
                  </a:lnTo>
                  <a:lnTo>
                    <a:pt x="67" y="1173"/>
                  </a:lnTo>
                  <a:lnTo>
                    <a:pt x="73" y="1445"/>
                  </a:lnTo>
                  <a:lnTo>
                    <a:pt x="43" y="1463"/>
                  </a:lnTo>
                  <a:lnTo>
                    <a:pt x="54" y="1565"/>
                  </a:lnTo>
                  <a:lnTo>
                    <a:pt x="101" y="1551"/>
                  </a:lnTo>
                  <a:lnTo>
                    <a:pt x="122" y="1651"/>
                  </a:lnTo>
                  <a:lnTo>
                    <a:pt x="262" y="1651"/>
                  </a:lnTo>
                  <a:lnTo>
                    <a:pt x="395" y="1846"/>
                  </a:lnTo>
                  <a:lnTo>
                    <a:pt x="434" y="1804"/>
                  </a:lnTo>
                  <a:lnTo>
                    <a:pt x="225" y="1572"/>
                  </a:lnTo>
                  <a:lnTo>
                    <a:pt x="330" y="1336"/>
                  </a:lnTo>
                  <a:lnTo>
                    <a:pt x="225" y="1275"/>
                  </a:lnTo>
                  <a:lnTo>
                    <a:pt x="303" y="1206"/>
                  </a:lnTo>
                  <a:lnTo>
                    <a:pt x="360" y="1039"/>
                  </a:lnTo>
                  <a:lnTo>
                    <a:pt x="290" y="970"/>
                  </a:lnTo>
                  <a:lnTo>
                    <a:pt x="395" y="991"/>
                  </a:lnTo>
                  <a:lnTo>
                    <a:pt x="395" y="860"/>
                  </a:lnTo>
                  <a:lnTo>
                    <a:pt x="591" y="821"/>
                  </a:lnTo>
                  <a:lnTo>
                    <a:pt x="619" y="703"/>
                  </a:lnTo>
                  <a:lnTo>
                    <a:pt x="522" y="594"/>
                  </a:lnTo>
                  <a:lnTo>
                    <a:pt x="535" y="598"/>
                  </a:lnTo>
                  <a:lnTo>
                    <a:pt x="510" y="568"/>
                  </a:lnTo>
                  <a:lnTo>
                    <a:pt x="548" y="386"/>
                  </a:lnTo>
                  <a:lnTo>
                    <a:pt x="558" y="393"/>
                  </a:lnTo>
                  <a:lnTo>
                    <a:pt x="582" y="341"/>
                  </a:lnTo>
                  <a:lnTo>
                    <a:pt x="699" y="23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74" name="Google Shape;474;p3"/>
            <p:cNvSpPr/>
            <p:nvPr/>
          </p:nvSpPr>
          <p:spPr>
            <a:xfrm>
              <a:off x="-5715000" y="3840164"/>
              <a:ext cx="914400" cy="935038"/>
            </a:xfrm>
            <a:custGeom>
              <a:avLst/>
              <a:gdLst/>
              <a:ahLst/>
              <a:cxnLst/>
              <a:rect l="l" t="t" r="r" b="b"/>
              <a:pathLst>
                <a:path w="1728" h="1769" extrusionOk="0">
                  <a:moveTo>
                    <a:pt x="1680" y="450"/>
                  </a:moveTo>
                  <a:lnTo>
                    <a:pt x="1379" y="328"/>
                  </a:lnTo>
                  <a:lnTo>
                    <a:pt x="1157" y="269"/>
                  </a:lnTo>
                  <a:lnTo>
                    <a:pt x="1021" y="209"/>
                  </a:lnTo>
                  <a:lnTo>
                    <a:pt x="1034" y="149"/>
                  </a:lnTo>
                  <a:lnTo>
                    <a:pt x="962" y="57"/>
                  </a:lnTo>
                  <a:lnTo>
                    <a:pt x="898" y="140"/>
                  </a:lnTo>
                  <a:lnTo>
                    <a:pt x="865" y="140"/>
                  </a:lnTo>
                  <a:lnTo>
                    <a:pt x="852" y="117"/>
                  </a:lnTo>
                  <a:lnTo>
                    <a:pt x="789" y="98"/>
                  </a:lnTo>
                  <a:lnTo>
                    <a:pt x="789" y="140"/>
                  </a:lnTo>
                  <a:lnTo>
                    <a:pt x="763" y="130"/>
                  </a:lnTo>
                  <a:lnTo>
                    <a:pt x="660" y="179"/>
                  </a:lnTo>
                  <a:lnTo>
                    <a:pt x="619" y="133"/>
                  </a:lnTo>
                  <a:lnTo>
                    <a:pt x="619" y="42"/>
                  </a:lnTo>
                  <a:lnTo>
                    <a:pt x="568" y="0"/>
                  </a:lnTo>
                  <a:lnTo>
                    <a:pt x="402" y="38"/>
                  </a:lnTo>
                  <a:lnTo>
                    <a:pt x="437" y="119"/>
                  </a:lnTo>
                  <a:lnTo>
                    <a:pt x="347" y="196"/>
                  </a:lnTo>
                  <a:lnTo>
                    <a:pt x="284" y="145"/>
                  </a:lnTo>
                  <a:lnTo>
                    <a:pt x="174" y="156"/>
                  </a:lnTo>
                  <a:lnTo>
                    <a:pt x="160" y="398"/>
                  </a:lnTo>
                  <a:lnTo>
                    <a:pt x="153" y="394"/>
                  </a:lnTo>
                  <a:lnTo>
                    <a:pt x="157" y="424"/>
                  </a:lnTo>
                  <a:lnTo>
                    <a:pt x="89" y="424"/>
                  </a:lnTo>
                  <a:lnTo>
                    <a:pt x="0" y="516"/>
                  </a:lnTo>
                  <a:lnTo>
                    <a:pt x="24" y="633"/>
                  </a:lnTo>
                  <a:lnTo>
                    <a:pt x="138" y="658"/>
                  </a:lnTo>
                  <a:lnTo>
                    <a:pt x="205" y="741"/>
                  </a:lnTo>
                  <a:lnTo>
                    <a:pt x="368" y="668"/>
                  </a:lnTo>
                  <a:lnTo>
                    <a:pt x="402" y="769"/>
                  </a:lnTo>
                  <a:lnTo>
                    <a:pt x="590" y="845"/>
                  </a:lnTo>
                  <a:lnTo>
                    <a:pt x="611" y="947"/>
                  </a:lnTo>
                  <a:lnTo>
                    <a:pt x="688" y="959"/>
                  </a:lnTo>
                  <a:lnTo>
                    <a:pt x="738" y="1071"/>
                  </a:lnTo>
                  <a:lnTo>
                    <a:pt x="707" y="1122"/>
                  </a:lnTo>
                  <a:lnTo>
                    <a:pt x="738" y="1231"/>
                  </a:lnTo>
                  <a:lnTo>
                    <a:pt x="819" y="1227"/>
                  </a:lnTo>
                  <a:lnTo>
                    <a:pt x="841" y="1315"/>
                  </a:lnTo>
                  <a:lnTo>
                    <a:pt x="896" y="1306"/>
                  </a:lnTo>
                  <a:lnTo>
                    <a:pt x="871" y="1374"/>
                  </a:lnTo>
                  <a:lnTo>
                    <a:pt x="927" y="1408"/>
                  </a:lnTo>
                  <a:lnTo>
                    <a:pt x="927" y="1460"/>
                  </a:lnTo>
                  <a:lnTo>
                    <a:pt x="810" y="1568"/>
                  </a:lnTo>
                  <a:lnTo>
                    <a:pt x="786" y="1620"/>
                  </a:lnTo>
                  <a:lnTo>
                    <a:pt x="1004" y="1769"/>
                  </a:lnTo>
                  <a:lnTo>
                    <a:pt x="1152" y="1506"/>
                  </a:lnTo>
                  <a:lnTo>
                    <a:pt x="1152" y="1407"/>
                  </a:lnTo>
                  <a:lnTo>
                    <a:pt x="1441" y="1254"/>
                  </a:lnTo>
                  <a:lnTo>
                    <a:pt x="1536" y="1018"/>
                  </a:lnTo>
                  <a:lnTo>
                    <a:pt x="1536" y="795"/>
                  </a:lnTo>
                  <a:lnTo>
                    <a:pt x="1728" y="555"/>
                  </a:lnTo>
                  <a:lnTo>
                    <a:pt x="1680" y="45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75" name="Google Shape;475;p3"/>
            <p:cNvSpPr/>
            <p:nvPr/>
          </p:nvSpPr>
          <p:spPr>
            <a:xfrm>
              <a:off x="-7505700" y="1358901"/>
              <a:ext cx="903288" cy="965200"/>
            </a:xfrm>
            <a:custGeom>
              <a:avLst/>
              <a:gdLst/>
              <a:ahLst/>
              <a:cxnLst/>
              <a:rect l="l" t="t" r="r" b="b"/>
              <a:pathLst>
                <a:path w="1706" h="1826" extrusionOk="0">
                  <a:moveTo>
                    <a:pt x="1407" y="1363"/>
                  </a:moveTo>
                  <a:lnTo>
                    <a:pt x="1309" y="1415"/>
                  </a:lnTo>
                  <a:lnTo>
                    <a:pt x="1202" y="1271"/>
                  </a:lnTo>
                  <a:lnTo>
                    <a:pt x="1706" y="370"/>
                  </a:lnTo>
                  <a:lnTo>
                    <a:pt x="1700" y="366"/>
                  </a:lnTo>
                  <a:lnTo>
                    <a:pt x="1631" y="284"/>
                  </a:lnTo>
                  <a:lnTo>
                    <a:pt x="1460" y="180"/>
                  </a:lnTo>
                  <a:lnTo>
                    <a:pt x="1411" y="180"/>
                  </a:lnTo>
                  <a:lnTo>
                    <a:pt x="1381" y="79"/>
                  </a:lnTo>
                  <a:lnTo>
                    <a:pt x="1286" y="0"/>
                  </a:lnTo>
                  <a:lnTo>
                    <a:pt x="1067" y="49"/>
                  </a:lnTo>
                  <a:lnTo>
                    <a:pt x="857" y="172"/>
                  </a:lnTo>
                  <a:lnTo>
                    <a:pt x="778" y="144"/>
                  </a:lnTo>
                  <a:lnTo>
                    <a:pt x="722" y="215"/>
                  </a:lnTo>
                  <a:lnTo>
                    <a:pt x="743" y="393"/>
                  </a:lnTo>
                  <a:lnTo>
                    <a:pt x="823" y="481"/>
                  </a:lnTo>
                  <a:lnTo>
                    <a:pt x="722" y="520"/>
                  </a:lnTo>
                  <a:lnTo>
                    <a:pt x="651" y="490"/>
                  </a:lnTo>
                  <a:lnTo>
                    <a:pt x="700" y="445"/>
                  </a:lnTo>
                  <a:lnTo>
                    <a:pt x="651" y="411"/>
                  </a:lnTo>
                  <a:lnTo>
                    <a:pt x="446" y="473"/>
                  </a:lnTo>
                  <a:lnTo>
                    <a:pt x="464" y="631"/>
                  </a:lnTo>
                  <a:lnTo>
                    <a:pt x="530" y="660"/>
                  </a:lnTo>
                  <a:lnTo>
                    <a:pt x="678" y="631"/>
                  </a:lnTo>
                  <a:lnTo>
                    <a:pt x="621" y="761"/>
                  </a:lnTo>
                  <a:lnTo>
                    <a:pt x="425" y="791"/>
                  </a:lnTo>
                  <a:lnTo>
                    <a:pt x="280" y="909"/>
                  </a:lnTo>
                  <a:lnTo>
                    <a:pt x="280" y="1084"/>
                  </a:lnTo>
                  <a:lnTo>
                    <a:pt x="367" y="1101"/>
                  </a:lnTo>
                  <a:lnTo>
                    <a:pt x="337" y="1232"/>
                  </a:lnTo>
                  <a:lnTo>
                    <a:pt x="451" y="1267"/>
                  </a:lnTo>
                  <a:lnTo>
                    <a:pt x="494" y="1267"/>
                  </a:lnTo>
                  <a:lnTo>
                    <a:pt x="319" y="1433"/>
                  </a:lnTo>
                  <a:lnTo>
                    <a:pt x="0" y="1559"/>
                  </a:lnTo>
                  <a:lnTo>
                    <a:pt x="39" y="1581"/>
                  </a:lnTo>
                  <a:lnTo>
                    <a:pt x="184" y="1555"/>
                  </a:lnTo>
                  <a:lnTo>
                    <a:pt x="534" y="1363"/>
                  </a:lnTo>
                  <a:lnTo>
                    <a:pt x="687" y="1288"/>
                  </a:lnTo>
                  <a:lnTo>
                    <a:pt x="634" y="1228"/>
                  </a:lnTo>
                  <a:lnTo>
                    <a:pt x="756" y="1157"/>
                  </a:lnTo>
                  <a:lnTo>
                    <a:pt x="853" y="1127"/>
                  </a:lnTo>
                  <a:lnTo>
                    <a:pt x="752" y="1280"/>
                  </a:lnTo>
                  <a:lnTo>
                    <a:pt x="888" y="1232"/>
                  </a:lnTo>
                  <a:lnTo>
                    <a:pt x="931" y="1149"/>
                  </a:lnTo>
                  <a:lnTo>
                    <a:pt x="1054" y="1224"/>
                  </a:lnTo>
                  <a:lnTo>
                    <a:pt x="1245" y="1363"/>
                  </a:lnTo>
                  <a:lnTo>
                    <a:pt x="1325" y="1603"/>
                  </a:lnTo>
                  <a:lnTo>
                    <a:pt x="1394" y="1826"/>
                  </a:lnTo>
                  <a:lnTo>
                    <a:pt x="1473" y="1763"/>
                  </a:lnTo>
                  <a:lnTo>
                    <a:pt x="1407" y="1363"/>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76" name="Google Shape;476;p3"/>
            <p:cNvSpPr/>
            <p:nvPr/>
          </p:nvSpPr>
          <p:spPr>
            <a:xfrm>
              <a:off x="-6777038" y="2566989"/>
              <a:ext cx="1303338" cy="785813"/>
            </a:xfrm>
            <a:custGeom>
              <a:avLst/>
              <a:gdLst/>
              <a:ahLst/>
              <a:cxnLst/>
              <a:rect l="l" t="t" r="r" b="b"/>
              <a:pathLst>
                <a:path w="2462" h="1486" extrusionOk="0">
                  <a:moveTo>
                    <a:pt x="2391" y="294"/>
                  </a:moveTo>
                  <a:lnTo>
                    <a:pt x="2275" y="389"/>
                  </a:lnTo>
                  <a:lnTo>
                    <a:pt x="2078" y="461"/>
                  </a:lnTo>
                  <a:lnTo>
                    <a:pt x="2080" y="468"/>
                  </a:lnTo>
                  <a:lnTo>
                    <a:pt x="2045" y="501"/>
                  </a:lnTo>
                  <a:lnTo>
                    <a:pt x="2002" y="484"/>
                  </a:lnTo>
                  <a:lnTo>
                    <a:pt x="1944" y="501"/>
                  </a:lnTo>
                  <a:lnTo>
                    <a:pt x="1944" y="501"/>
                  </a:lnTo>
                  <a:lnTo>
                    <a:pt x="1930" y="526"/>
                  </a:lnTo>
                  <a:lnTo>
                    <a:pt x="1944" y="537"/>
                  </a:lnTo>
                  <a:lnTo>
                    <a:pt x="1778" y="612"/>
                  </a:lnTo>
                  <a:lnTo>
                    <a:pt x="1747" y="573"/>
                  </a:lnTo>
                  <a:lnTo>
                    <a:pt x="1787" y="566"/>
                  </a:lnTo>
                  <a:lnTo>
                    <a:pt x="1806" y="552"/>
                  </a:lnTo>
                  <a:lnTo>
                    <a:pt x="1817" y="481"/>
                  </a:lnTo>
                  <a:lnTo>
                    <a:pt x="1812" y="481"/>
                  </a:lnTo>
                  <a:lnTo>
                    <a:pt x="1791" y="438"/>
                  </a:lnTo>
                  <a:lnTo>
                    <a:pt x="1768" y="464"/>
                  </a:lnTo>
                  <a:lnTo>
                    <a:pt x="1760" y="455"/>
                  </a:lnTo>
                  <a:lnTo>
                    <a:pt x="1747" y="447"/>
                  </a:lnTo>
                  <a:lnTo>
                    <a:pt x="1760" y="428"/>
                  </a:lnTo>
                  <a:lnTo>
                    <a:pt x="1778" y="409"/>
                  </a:lnTo>
                  <a:lnTo>
                    <a:pt x="1791" y="367"/>
                  </a:lnTo>
                  <a:lnTo>
                    <a:pt x="1728" y="344"/>
                  </a:lnTo>
                  <a:lnTo>
                    <a:pt x="1685" y="370"/>
                  </a:lnTo>
                  <a:lnTo>
                    <a:pt x="1656" y="422"/>
                  </a:lnTo>
                  <a:lnTo>
                    <a:pt x="1650" y="503"/>
                  </a:lnTo>
                  <a:lnTo>
                    <a:pt x="1589" y="573"/>
                  </a:lnTo>
                  <a:lnTo>
                    <a:pt x="1566" y="545"/>
                  </a:lnTo>
                  <a:lnTo>
                    <a:pt x="1610" y="426"/>
                  </a:lnTo>
                  <a:lnTo>
                    <a:pt x="1595" y="383"/>
                  </a:lnTo>
                  <a:lnTo>
                    <a:pt x="1653" y="320"/>
                  </a:lnTo>
                  <a:lnTo>
                    <a:pt x="1705" y="320"/>
                  </a:lnTo>
                  <a:lnTo>
                    <a:pt x="1742" y="320"/>
                  </a:lnTo>
                  <a:lnTo>
                    <a:pt x="1777" y="320"/>
                  </a:lnTo>
                  <a:lnTo>
                    <a:pt x="1739" y="276"/>
                  </a:lnTo>
                  <a:lnTo>
                    <a:pt x="1670" y="294"/>
                  </a:lnTo>
                  <a:lnTo>
                    <a:pt x="1620" y="263"/>
                  </a:lnTo>
                  <a:lnTo>
                    <a:pt x="1633" y="222"/>
                  </a:lnTo>
                  <a:lnTo>
                    <a:pt x="1499" y="274"/>
                  </a:lnTo>
                  <a:lnTo>
                    <a:pt x="1442" y="239"/>
                  </a:lnTo>
                  <a:lnTo>
                    <a:pt x="1545" y="186"/>
                  </a:lnTo>
                  <a:lnTo>
                    <a:pt x="1395" y="112"/>
                  </a:lnTo>
                  <a:lnTo>
                    <a:pt x="199" y="0"/>
                  </a:lnTo>
                  <a:lnTo>
                    <a:pt x="210" y="19"/>
                  </a:lnTo>
                  <a:lnTo>
                    <a:pt x="105" y="27"/>
                  </a:lnTo>
                  <a:lnTo>
                    <a:pt x="83" y="238"/>
                  </a:lnTo>
                  <a:lnTo>
                    <a:pt x="0" y="459"/>
                  </a:lnTo>
                  <a:lnTo>
                    <a:pt x="0" y="674"/>
                  </a:lnTo>
                  <a:lnTo>
                    <a:pt x="66" y="890"/>
                  </a:lnTo>
                  <a:lnTo>
                    <a:pt x="184" y="988"/>
                  </a:lnTo>
                  <a:lnTo>
                    <a:pt x="193" y="1027"/>
                  </a:lnTo>
                  <a:lnTo>
                    <a:pt x="297" y="1040"/>
                  </a:lnTo>
                  <a:lnTo>
                    <a:pt x="473" y="1122"/>
                  </a:lnTo>
                  <a:lnTo>
                    <a:pt x="669" y="1122"/>
                  </a:lnTo>
                  <a:lnTo>
                    <a:pt x="783" y="1258"/>
                  </a:lnTo>
                  <a:lnTo>
                    <a:pt x="871" y="1228"/>
                  </a:lnTo>
                  <a:lnTo>
                    <a:pt x="949" y="1406"/>
                  </a:lnTo>
                  <a:lnTo>
                    <a:pt x="1024" y="1439"/>
                  </a:lnTo>
                  <a:lnTo>
                    <a:pt x="1048" y="1294"/>
                  </a:lnTo>
                  <a:lnTo>
                    <a:pt x="1211" y="1236"/>
                  </a:lnTo>
                  <a:lnTo>
                    <a:pt x="1324" y="1262"/>
                  </a:lnTo>
                  <a:lnTo>
                    <a:pt x="1377" y="1236"/>
                  </a:lnTo>
                  <a:lnTo>
                    <a:pt x="1369" y="1202"/>
                  </a:lnTo>
                  <a:lnTo>
                    <a:pt x="1599" y="1223"/>
                  </a:lnTo>
                  <a:lnTo>
                    <a:pt x="1670" y="1262"/>
                  </a:lnTo>
                  <a:lnTo>
                    <a:pt x="1666" y="1354"/>
                  </a:lnTo>
                  <a:lnTo>
                    <a:pt x="1722" y="1486"/>
                  </a:lnTo>
                  <a:lnTo>
                    <a:pt x="1770" y="1460"/>
                  </a:lnTo>
                  <a:lnTo>
                    <a:pt x="1778" y="1353"/>
                  </a:lnTo>
                  <a:lnTo>
                    <a:pt x="1744" y="1132"/>
                  </a:lnTo>
                  <a:lnTo>
                    <a:pt x="1976" y="975"/>
                  </a:lnTo>
                  <a:lnTo>
                    <a:pt x="2015" y="755"/>
                  </a:lnTo>
                  <a:lnTo>
                    <a:pt x="2021" y="749"/>
                  </a:lnTo>
                  <a:lnTo>
                    <a:pt x="2041" y="834"/>
                  </a:lnTo>
                  <a:lnTo>
                    <a:pt x="2080" y="772"/>
                  </a:lnTo>
                  <a:lnTo>
                    <a:pt x="2065" y="706"/>
                  </a:lnTo>
                  <a:lnTo>
                    <a:pt x="2074" y="699"/>
                  </a:lnTo>
                  <a:lnTo>
                    <a:pt x="2080" y="745"/>
                  </a:lnTo>
                  <a:lnTo>
                    <a:pt x="2139" y="671"/>
                  </a:lnTo>
                  <a:lnTo>
                    <a:pt x="2132" y="644"/>
                  </a:lnTo>
                  <a:lnTo>
                    <a:pt x="2146" y="630"/>
                  </a:lnTo>
                  <a:lnTo>
                    <a:pt x="2299" y="583"/>
                  </a:lnTo>
                  <a:lnTo>
                    <a:pt x="2312" y="490"/>
                  </a:lnTo>
                  <a:lnTo>
                    <a:pt x="2462" y="421"/>
                  </a:lnTo>
                  <a:lnTo>
                    <a:pt x="2462" y="294"/>
                  </a:lnTo>
                  <a:lnTo>
                    <a:pt x="2391" y="294"/>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77" name="Google Shape;477;p3"/>
            <p:cNvSpPr/>
            <p:nvPr/>
          </p:nvSpPr>
          <p:spPr>
            <a:xfrm>
              <a:off x="-6834188" y="2324101"/>
              <a:ext cx="42863" cy="104775"/>
            </a:xfrm>
            <a:custGeom>
              <a:avLst/>
              <a:gdLst/>
              <a:ahLst/>
              <a:cxnLst/>
              <a:rect l="l" t="t" r="r" b="b"/>
              <a:pathLst>
                <a:path w="82" h="196" extrusionOk="0">
                  <a:moveTo>
                    <a:pt x="0" y="0"/>
                  </a:moveTo>
                  <a:lnTo>
                    <a:pt x="82" y="20"/>
                  </a:lnTo>
                  <a:lnTo>
                    <a:pt x="40" y="196"/>
                  </a:lnTo>
                  <a:lnTo>
                    <a:pt x="0" y="133"/>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78" name="Google Shape;478;p3"/>
            <p:cNvSpPr/>
            <p:nvPr/>
          </p:nvSpPr>
          <p:spPr>
            <a:xfrm>
              <a:off x="-6781800" y="2476501"/>
              <a:ext cx="73025" cy="88900"/>
            </a:xfrm>
            <a:custGeom>
              <a:avLst/>
              <a:gdLst/>
              <a:ahLst/>
              <a:cxnLst/>
              <a:rect l="l" t="t" r="r" b="b"/>
              <a:pathLst>
                <a:path w="139" h="167" extrusionOk="0">
                  <a:moveTo>
                    <a:pt x="17" y="0"/>
                  </a:moveTo>
                  <a:lnTo>
                    <a:pt x="0" y="42"/>
                  </a:lnTo>
                  <a:lnTo>
                    <a:pt x="88" y="141"/>
                  </a:lnTo>
                  <a:lnTo>
                    <a:pt x="136" y="167"/>
                  </a:lnTo>
                  <a:lnTo>
                    <a:pt x="139" y="161"/>
                  </a:lnTo>
                  <a:lnTo>
                    <a:pt x="136" y="145"/>
                  </a:lnTo>
                  <a:lnTo>
                    <a:pt x="123" y="115"/>
                  </a:lnTo>
                  <a:lnTo>
                    <a:pt x="78" y="53"/>
                  </a:lnTo>
                  <a:lnTo>
                    <a:pt x="68" y="42"/>
                  </a:lnTo>
                  <a:lnTo>
                    <a:pt x="17"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79" name="Google Shape;479;p3"/>
            <p:cNvSpPr/>
            <p:nvPr/>
          </p:nvSpPr>
          <p:spPr>
            <a:xfrm>
              <a:off x="-6251575" y="1384301"/>
              <a:ext cx="249238" cy="188913"/>
            </a:xfrm>
            <a:custGeom>
              <a:avLst/>
              <a:gdLst/>
              <a:ahLst/>
              <a:cxnLst/>
              <a:rect l="l" t="t" r="r" b="b"/>
              <a:pathLst>
                <a:path w="472" h="358" extrusionOk="0">
                  <a:moveTo>
                    <a:pt x="0" y="234"/>
                  </a:moveTo>
                  <a:lnTo>
                    <a:pt x="84" y="358"/>
                  </a:lnTo>
                  <a:lnTo>
                    <a:pt x="284" y="214"/>
                  </a:lnTo>
                  <a:lnTo>
                    <a:pt x="472" y="193"/>
                  </a:lnTo>
                  <a:lnTo>
                    <a:pt x="442" y="40"/>
                  </a:lnTo>
                  <a:lnTo>
                    <a:pt x="214" y="0"/>
                  </a:lnTo>
                  <a:lnTo>
                    <a:pt x="188" y="86"/>
                  </a:lnTo>
                  <a:lnTo>
                    <a:pt x="0" y="23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80" name="Google Shape;480;p3"/>
            <p:cNvSpPr/>
            <p:nvPr/>
          </p:nvSpPr>
          <p:spPr>
            <a:xfrm>
              <a:off x="-6164263" y="1508126"/>
              <a:ext cx="303213" cy="271463"/>
            </a:xfrm>
            <a:custGeom>
              <a:avLst/>
              <a:gdLst/>
              <a:ahLst/>
              <a:cxnLst/>
              <a:rect l="l" t="t" r="r" b="b"/>
              <a:pathLst>
                <a:path w="573" h="514" extrusionOk="0">
                  <a:moveTo>
                    <a:pt x="306" y="0"/>
                  </a:moveTo>
                  <a:lnTo>
                    <a:pt x="157" y="0"/>
                  </a:lnTo>
                  <a:lnTo>
                    <a:pt x="52" y="84"/>
                  </a:lnTo>
                  <a:lnTo>
                    <a:pt x="48" y="98"/>
                  </a:lnTo>
                  <a:lnTo>
                    <a:pt x="52" y="124"/>
                  </a:lnTo>
                  <a:lnTo>
                    <a:pt x="72" y="135"/>
                  </a:lnTo>
                  <a:lnTo>
                    <a:pt x="163" y="145"/>
                  </a:lnTo>
                  <a:lnTo>
                    <a:pt x="178" y="146"/>
                  </a:lnTo>
                  <a:lnTo>
                    <a:pt x="22" y="176"/>
                  </a:lnTo>
                  <a:lnTo>
                    <a:pt x="22" y="238"/>
                  </a:lnTo>
                  <a:lnTo>
                    <a:pt x="165" y="238"/>
                  </a:lnTo>
                  <a:lnTo>
                    <a:pt x="218" y="331"/>
                  </a:lnTo>
                  <a:lnTo>
                    <a:pt x="22" y="269"/>
                  </a:lnTo>
                  <a:lnTo>
                    <a:pt x="0" y="331"/>
                  </a:lnTo>
                  <a:lnTo>
                    <a:pt x="69" y="387"/>
                  </a:lnTo>
                  <a:lnTo>
                    <a:pt x="69" y="492"/>
                  </a:lnTo>
                  <a:lnTo>
                    <a:pt x="196" y="492"/>
                  </a:lnTo>
                  <a:lnTo>
                    <a:pt x="345" y="408"/>
                  </a:lnTo>
                  <a:lnTo>
                    <a:pt x="385" y="514"/>
                  </a:lnTo>
                  <a:lnTo>
                    <a:pt x="502" y="514"/>
                  </a:lnTo>
                  <a:lnTo>
                    <a:pt x="472" y="434"/>
                  </a:lnTo>
                  <a:lnTo>
                    <a:pt x="555" y="466"/>
                  </a:lnTo>
                  <a:lnTo>
                    <a:pt x="555" y="400"/>
                  </a:lnTo>
                  <a:lnTo>
                    <a:pt x="506" y="277"/>
                  </a:lnTo>
                  <a:lnTo>
                    <a:pt x="573" y="84"/>
                  </a:lnTo>
                  <a:lnTo>
                    <a:pt x="515" y="0"/>
                  </a:lnTo>
                  <a:lnTo>
                    <a:pt x="420" y="217"/>
                  </a:lnTo>
                  <a:lnTo>
                    <a:pt x="437" y="60"/>
                  </a:lnTo>
                  <a:lnTo>
                    <a:pt x="306"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81" name="Google Shape;481;p3"/>
            <p:cNvSpPr/>
            <p:nvPr/>
          </p:nvSpPr>
          <p:spPr>
            <a:xfrm>
              <a:off x="-5824538" y="1508126"/>
              <a:ext cx="127000" cy="184150"/>
            </a:xfrm>
            <a:custGeom>
              <a:avLst/>
              <a:gdLst/>
              <a:ahLst/>
              <a:cxnLst/>
              <a:rect l="l" t="t" r="r" b="b"/>
              <a:pathLst>
                <a:path w="241" h="349" extrusionOk="0">
                  <a:moveTo>
                    <a:pt x="241" y="0"/>
                  </a:moveTo>
                  <a:lnTo>
                    <a:pt x="176" y="26"/>
                  </a:lnTo>
                  <a:lnTo>
                    <a:pt x="123" y="47"/>
                  </a:lnTo>
                  <a:lnTo>
                    <a:pt x="107" y="55"/>
                  </a:lnTo>
                  <a:lnTo>
                    <a:pt x="35" y="96"/>
                  </a:lnTo>
                  <a:lnTo>
                    <a:pt x="1" y="120"/>
                  </a:lnTo>
                  <a:lnTo>
                    <a:pt x="0" y="124"/>
                  </a:lnTo>
                  <a:lnTo>
                    <a:pt x="53" y="241"/>
                  </a:lnTo>
                  <a:lnTo>
                    <a:pt x="97" y="349"/>
                  </a:lnTo>
                  <a:lnTo>
                    <a:pt x="198" y="257"/>
                  </a:lnTo>
                  <a:lnTo>
                    <a:pt x="241" y="124"/>
                  </a:lnTo>
                  <a:lnTo>
                    <a:pt x="241"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82" name="Google Shape;482;p3"/>
            <p:cNvSpPr/>
            <p:nvPr/>
          </p:nvSpPr>
          <p:spPr>
            <a:xfrm>
              <a:off x="-5697538" y="1530351"/>
              <a:ext cx="130175" cy="112713"/>
            </a:xfrm>
            <a:custGeom>
              <a:avLst/>
              <a:gdLst/>
              <a:ahLst/>
              <a:cxnLst/>
              <a:rect l="l" t="t" r="r" b="b"/>
              <a:pathLst>
                <a:path w="245" h="215" extrusionOk="0">
                  <a:moveTo>
                    <a:pt x="245" y="42"/>
                  </a:moveTo>
                  <a:lnTo>
                    <a:pt x="97" y="0"/>
                  </a:lnTo>
                  <a:lnTo>
                    <a:pt x="0" y="162"/>
                  </a:lnTo>
                  <a:lnTo>
                    <a:pt x="26" y="215"/>
                  </a:lnTo>
                  <a:lnTo>
                    <a:pt x="88" y="134"/>
                  </a:lnTo>
                  <a:lnTo>
                    <a:pt x="123" y="183"/>
                  </a:lnTo>
                  <a:lnTo>
                    <a:pt x="245" y="4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83" name="Google Shape;483;p3"/>
            <p:cNvSpPr/>
            <p:nvPr/>
          </p:nvSpPr>
          <p:spPr>
            <a:xfrm>
              <a:off x="-5986463" y="1287464"/>
              <a:ext cx="244475" cy="141288"/>
            </a:xfrm>
            <a:custGeom>
              <a:avLst/>
              <a:gdLst/>
              <a:ahLst/>
              <a:cxnLst/>
              <a:rect l="l" t="t" r="r" b="b"/>
              <a:pathLst>
                <a:path w="463" h="269" extrusionOk="0">
                  <a:moveTo>
                    <a:pt x="189" y="0"/>
                  </a:moveTo>
                  <a:lnTo>
                    <a:pt x="157" y="15"/>
                  </a:lnTo>
                  <a:lnTo>
                    <a:pt x="16" y="122"/>
                  </a:lnTo>
                  <a:lnTo>
                    <a:pt x="0" y="135"/>
                  </a:lnTo>
                  <a:lnTo>
                    <a:pt x="7" y="136"/>
                  </a:lnTo>
                  <a:lnTo>
                    <a:pt x="36" y="172"/>
                  </a:lnTo>
                  <a:lnTo>
                    <a:pt x="84" y="252"/>
                  </a:lnTo>
                  <a:lnTo>
                    <a:pt x="94" y="269"/>
                  </a:lnTo>
                  <a:lnTo>
                    <a:pt x="306" y="240"/>
                  </a:lnTo>
                  <a:lnTo>
                    <a:pt x="364" y="269"/>
                  </a:lnTo>
                  <a:lnTo>
                    <a:pt x="463" y="135"/>
                  </a:lnTo>
                  <a:lnTo>
                    <a:pt x="372" y="135"/>
                  </a:lnTo>
                  <a:lnTo>
                    <a:pt x="407" y="0"/>
                  </a:lnTo>
                  <a:lnTo>
                    <a:pt x="346" y="0"/>
                  </a:lnTo>
                  <a:lnTo>
                    <a:pt x="289" y="158"/>
                  </a:lnTo>
                  <a:lnTo>
                    <a:pt x="232" y="135"/>
                  </a:lnTo>
                  <a:lnTo>
                    <a:pt x="18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84" name="Google Shape;484;p3"/>
            <p:cNvSpPr/>
            <p:nvPr/>
          </p:nvSpPr>
          <p:spPr>
            <a:xfrm>
              <a:off x="-6027738" y="1203326"/>
              <a:ext cx="163513" cy="103188"/>
            </a:xfrm>
            <a:custGeom>
              <a:avLst/>
              <a:gdLst/>
              <a:ahLst/>
              <a:cxnLst/>
              <a:rect l="l" t="t" r="r" b="b"/>
              <a:pathLst>
                <a:path w="310" h="194" extrusionOk="0">
                  <a:moveTo>
                    <a:pt x="310" y="0"/>
                  </a:moveTo>
                  <a:lnTo>
                    <a:pt x="227" y="0"/>
                  </a:lnTo>
                  <a:lnTo>
                    <a:pt x="0" y="101"/>
                  </a:lnTo>
                  <a:lnTo>
                    <a:pt x="48" y="194"/>
                  </a:lnTo>
                  <a:lnTo>
                    <a:pt x="254" y="122"/>
                  </a:lnTo>
                  <a:lnTo>
                    <a:pt x="31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85" name="Google Shape;485;p3"/>
            <p:cNvSpPr/>
            <p:nvPr/>
          </p:nvSpPr>
          <p:spPr>
            <a:xfrm>
              <a:off x="-5824538" y="1192214"/>
              <a:ext cx="82550" cy="61913"/>
            </a:xfrm>
            <a:custGeom>
              <a:avLst/>
              <a:gdLst/>
              <a:ahLst/>
              <a:cxnLst/>
              <a:rect l="l" t="t" r="r" b="b"/>
              <a:pathLst>
                <a:path w="157" h="118" extrusionOk="0">
                  <a:moveTo>
                    <a:pt x="157" y="21"/>
                  </a:moveTo>
                  <a:lnTo>
                    <a:pt x="0" y="0"/>
                  </a:lnTo>
                  <a:lnTo>
                    <a:pt x="19" y="118"/>
                  </a:lnTo>
                  <a:lnTo>
                    <a:pt x="101" y="118"/>
                  </a:lnTo>
                  <a:lnTo>
                    <a:pt x="157" y="21"/>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86" name="Google Shape;486;p3"/>
            <p:cNvSpPr/>
            <p:nvPr/>
          </p:nvSpPr>
          <p:spPr>
            <a:xfrm>
              <a:off x="-5770563" y="1144589"/>
              <a:ext cx="73025" cy="58738"/>
            </a:xfrm>
            <a:custGeom>
              <a:avLst/>
              <a:gdLst/>
              <a:ahLst/>
              <a:cxnLst/>
              <a:rect l="l" t="t" r="r" b="b"/>
              <a:pathLst>
                <a:path w="140" h="112" extrusionOk="0">
                  <a:moveTo>
                    <a:pt x="140" y="0"/>
                  </a:moveTo>
                  <a:lnTo>
                    <a:pt x="123" y="112"/>
                  </a:lnTo>
                  <a:lnTo>
                    <a:pt x="0" y="56"/>
                  </a:lnTo>
                  <a:lnTo>
                    <a:pt x="14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87" name="Google Shape;487;p3"/>
            <p:cNvSpPr/>
            <p:nvPr/>
          </p:nvSpPr>
          <p:spPr>
            <a:xfrm>
              <a:off x="-5713413" y="1338264"/>
              <a:ext cx="115888" cy="125413"/>
            </a:xfrm>
            <a:custGeom>
              <a:avLst/>
              <a:gdLst/>
              <a:ahLst/>
              <a:cxnLst/>
              <a:rect l="l" t="t" r="r" b="b"/>
              <a:pathLst>
                <a:path w="217" h="238" extrusionOk="0">
                  <a:moveTo>
                    <a:pt x="0" y="0"/>
                  </a:moveTo>
                  <a:lnTo>
                    <a:pt x="0" y="131"/>
                  </a:lnTo>
                  <a:lnTo>
                    <a:pt x="73" y="131"/>
                  </a:lnTo>
                  <a:lnTo>
                    <a:pt x="30" y="238"/>
                  </a:lnTo>
                  <a:lnTo>
                    <a:pt x="101" y="238"/>
                  </a:lnTo>
                  <a:lnTo>
                    <a:pt x="217" y="39"/>
                  </a:lnTo>
                  <a:lnTo>
                    <a:pt x="109" y="0"/>
                  </a:lnTo>
                  <a:lnTo>
                    <a:pt x="109" y="87"/>
                  </a:lnTo>
                  <a:lnTo>
                    <a:pt x="30" y="62"/>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88" name="Google Shape;488;p3"/>
            <p:cNvSpPr/>
            <p:nvPr/>
          </p:nvSpPr>
          <p:spPr>
            <a:xfrm>
              <a:off x="-5645150" y="1144589"/>
              <a:ext cx="109538" cy="161925"/>
            </a:xfrm>
            <a:custGeom>
              <a:avLst/>
              <a:gdLst/>
              <a:ahLst/>
              <a:cxnLst/>
              <a:rect l="l" t="t" r="r" b="b"/>
              <a:pathLst>
                <a:path w="209" h="306" extrusionOk="0">
                  <a:moveTo>
                    <a:pt x="90" y="0"/>
                  </a:moveTo>
                  <a:lnTo>
                    <a:pt x="0" y="150"/>
                  </a:lnTo>
                  <a:lnTo>
                    <a:pt x="90" y="150"/>
                  </a:lnTo>
                  <a:lnTo>
                    <a:pt x="69" y="306"/>
                  </a:lnTo>
                  <a:lnTo>
                    <a:pt x="148" y="306"/>
                  </a:lnTo>
                  <a:lnTo>
                    <a:pt x="209" y="112"/>
                  </a:lnTo>
                  <a:lnTo>
                    <a:pt x="9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89" name="Google Shape;489;p3"/>
            <p:cNvSpPr/>
            <p:nvPr/>
          </p:nvSpPr>
          <p:spPr>
            <a:xfrm>
              <a:off x="-5535613" y="1223964"/>
              <a:ext cx="53975" cy="82550"/>
            </a:xfrm>
            <a:custGeom>
              <a:avLst/>
              <a:gdLst/>
              <a:ahLst/>
              <a:cxnLst/>
              <a:rect l="l" t="t" r="r" b="b"/>
              <a:pathLst>
                <a:path w="101" h="156" extrusionOk="0">
                  <a:moveTo>
                    <a:pt x="101" y="84"/>
                  </a:moveTo>
                  <a:lnTo>
                    <a:pt x="34" y="0"/>
                  </a:lnTo>
                  <a:lnTo>
                    <a:pt x="0" y="120"/>
                  </a:lnTo>
                  <a:lnTo>
                    <a:pt x="50" y="156"/>
                  </a:lnTo>
                  <a:lnTo>
                    <a:pt x="101" y="8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90" name="Google Shape;490;p3"/>
            <p:cNvSpPr/>
            <p:nvPr/>
          </p:nvSpPr>
          <p:spPr>
            <a:xfrm>
              <a:off x="-5546725" y="1306514"/>
              <a:ext cx="65088" cy="52388"/>
            </a:xfrm>
            <a:custGeom>
              <a:avLst/>
              <a:gdLst/>
              <a:ahLst/>
              <a:cxnLst/>
              <a:rect l="l" t="t" r="r" b="b"/>
              <a:pathLst>
                <a:path w="123" h="99" extrusionOk="0">
                  <a:moveTo>
                    <a:pt x="123" y="60"/>
                  </a:moveTo>
                  <a:lnTo>
                    <a:pt x="0" y="0"/>
                  </a:lnTo>
                  <a:lnTo>
                    <a:pt x="0" y="60"/>
                  </a:lnTo>
                  <a:lnTo>
                    <a:pt x="72" y="99"/>
                  </a:lnTo>
                  <a:lnTo>
                    <a:pt x="123" y="6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91" name="Google Shape;491;p3"/>
            <p:cNvSpPr/>
            <p:nvPr/>
          </p:nvSpPr>
          <p:spPr>
            <a:xfrm>
              <a:off x="-5576888" y="1338264"/>
              <a:ext cx="227013" cy="223838"/>
            </a:xfrm>
            <a:custGeom>
              <a:avLst/>
              <a:gdLst/>
              <a:ahLst/>
              <a:cxnLst/>
              <a:rect l="l" t="t" r="r" b="b"/>
              <a:pathLst>
                <a:path w="427" h="424" extrusionOk="0">
                  <a:moveTo>
                    <a:pt x="0" y="0"/>
                  </a:moveTo>
                  <a:lnTo>
                    <a:pt x="0" y="120"/>
                  </a:lnTo>
                  <a:lnTo>
                    <a:pt x="78" y="140"/>
                  </a:lnTo>
                  <a:lnTo>
                    <a:pt x="56" y="238"/>
                  </a:lnTo>
                  <a:lnTo>
                    <a:pt x="17" y="321"/>
                  </a:lnTo>
                  <a:lnTo>
                    <a:pt x="117" y="385"/>
                  </a:lnTo>
                  <a:lnTo>
                    <a:pt x="323" y="424"/>
                  </a:lnTo>
                  <a:lnTo>
                    <a:pt x="427" y="405"/>
                  </a:lnTo>
                  <a:lnTo>
                    <a:pt x="427" y="280"/>
                  </a:lnTo>
                  <a:lnTo>
                    <a:pt x="310" y="265"/>
                  </a:lnTo>
                  <a:lnTo>
                    <a:pt x="117" y="212"/>
                  </a:lnTo>
                  <a:lnTo>
                    <a:pt x="166" y="120"/>
                  </a:lnTo>
                  <a:lnTo>
                    <a:pt x="78" y="62"/>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92" name="Google Shape;492;p3"/>
            <p:cNvSpPr/>
            <p:nvPr/>
          </p:nvSpPr>
          <p:spPr>
            <a:xfrm>
              <a:off x="-5632450" y="1428751"/>
              <a:ext cx="55563" cy="79375"/>
            </a:xfrm>
            <a:custGeom>
              <a:avLst/>
              <a:gdLst/>
              <a:ahLst/>
              <a:cxnLst/>
              <a:rect l="l" t="t" r="r" b="b"/>
              <a:pathLst>
                <a:path w="105" h="148" extrusionOk="0">
                  <a:moveTo>
                    <a:pt x="105" y="39"/>
                  </a:moveTo>
                  <a:lnTo>
                    <a:pt x="64" y="148"/>
                  </a:lnTo>
                  <a:lnTo>
                    <a:pt x="0" y="92"/>
                  </a:lnTo>
                  <a:lnTo>
                    <a:pt x="51" y="0"/>
                  </a:lnTo>
                  <a:lnTo>
                    <a:pt x="105" y="39"/>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93" name="Google Shape;493;p3"/>
            <p:cNvSpPr/>
            <p:nvPr/>
          </p:nvSpPr>
          <p:spPr>
            <a:xfrm>
              <a:off x="-5861050" y="1749426"/>
              <a:ext cx="77788" cy="82550"/>
            </a:xfrm>
            <a:custGeom>
              <a:avLst/>
              <a:gdLst/>
              <a:ahLst/>
              <a:cxnLst/>
              <a:rect l="l" t="t" r="r" b="b"/>
              <a:pathLst>
                <a:path w="148" h="157" extrusionOk="0">
                  <a:moveTo>
                    <a:pt x="109" y="0"/>
                  </a:moveTo>
                  <a:lnTo>
                    <a:pt x="148" y="118"/>
                  </a:lnTo>
                  <a:lnTo>
                    <a:pt x="109" y="157"/>
                  </a:lnTo>
                  <a:lnTo>
                    <a:pt x="0" y="79"/>
                  </a:lnTo>
                  <a:lnTo>
                    <a:pt x="10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94" name="Google Shape;494;p3"/>
            <p:cNvSpPr/>
            <p:nvPr/>
          </p:nvSpPr>
          <p:spPr>
            <a:xfrm>
              <a:off x="-5632450" y="1585914"/>
              <a:ext cx="460375" cy="620713"/>
            </a:xfrm>
            <a:custGeom>
              <a:avLst/>
              <a:gdLst/>
              <a:ahLst/>
              <a:cxnLst/>
              <a:rect l="l" t="t" r="r" b="b"/>
              <a:pathLst>
                <a:path w="869" h="1172" extrusionOk="0">
                  <a:moveTo>
                    <a:pt x="301" y="0"/>
                  </a:moveTo>
                  <a:lnTo>
                    <a:pt x="183" y="0"/>
                  </a:lnTo>
                  <a:lnTo>
                    <a:pt x="21" y="200"/>
                  </a:lnTo>
                  <a:lnTo>
                    <a:pt x="0" y="330"/>
                  </a:lnTo>
                  <a:lnTo>
                    <a:pt x="161" y="408"/>
                  </a:lnTo>
                  <a:lnTo>
                    <a:pt x="301" y="442"/>
                  </a:lnTo>
                  <a:lnTo>
                    <a:pt x="353" y="365"/>
                  </a:lnTo>
                  <a:lnTo>
                    <a:pt x="402" y="509"/>
                  </a:lnTo>
                  <a:lnTo>
                    <a:pt x="493" y="644"/>
                  </a:lnTo>
                  <a:lnTo>
                    <a:pt x="388" y="788"/>
                  </a:lnTo>
                  <a:lnTo>
                    <a:pt x="362" y="853"/>
                  </a:lnTo>
                  <a:lnTo>
                    <a:pt x="233" y="814"/>
                  </a:lnTo>
                  <a:lnTo>
                    <a:pt x="183" y="932"/>
                  </a:lnTo>
                  <a:lnTo>
                    <a:pt x="301" y="932"/>
                  </a:lnTo>
                  <a:lnTo>
                    <a:pt x="393" y="984"/>
                  </a:lnTo>
                  <a:lnTo>
                    <a:pt x="441" y="1076"/>
                  </a:lnTo>
                  <a:lnTo>
                    <a:pt x="585" y="1172"/>
                  </a:lnTo>
                  <a:lnTo>
                    <a:pt x="532" y="1023"/>
                  </a:lnTo>
                  <a:lnTo>
                    <a:pt x="646" y="1102"/>
                  </a:lnTo>
                  <a:lnTo>
                    <a:pt x="685" y="1006"/>
                  </a:lnTo>
                  <a:lnTo>
                    <a:pt x="598" y="827"/>
                  </a:lnTo>
                  <a:lnTo>
                    <a:pt x="654" y="788"/>
                  </a:lnTo>
                  <a:lnTo>
                    <a:pt x="734" y="958"/>
                  </a:lnTo>
                  <a:lnTo>
                    <a:pt x="869" y="784"/>
                  </a:lnTo>
                  <a:lnTo>
                    <a:pt x="672" y="612"/>
                  </a:lnTo>
                  <a:lnTo>
                    <a:pt x="751" y="548"/>
                  </a:lnTo>
                  <a:lnTo>
                    <a:pt x="680" y="386"/>
                  </a:lnTo>
                  <a:lnTo>
                    <a:pt x="577" y="272"/>
                  </a:lnTo>
                  <a:lnTo>
                    <a:pt x="532" y="200"/>
                  </a:lnTo>
                  <a:lnTo>
                    <a:pt x="375" y="200"/>
                  </a:lnTo>
                  <a:lnTo>
                    <a:pt x="406" y="27"/>
                  </a:lnTo>
                  <a:lnTo>
                    <a:pt x="284" y="55"/>
                  </a:lnTo>
                  <a:lnTo>
                    <a:pt x="233" y="108"/>
                  </a:lnTo>
                  <a:lnTo>
                    <a:pt x="183" y="281"/>
                  </a:lnTo>
                  <a:lnTo>
                    <a:pt x="161" y="200"/>
                  </a:lnTo>
                  <a:lnTo>
                    <a:pt x="222" y="68"/>
                  </a:lnTo>
                  <a:lnTo>
                    <a:pt x="301"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95" name="Google Shape;495;p3"/>
            <p:cNvSpPr/>
            <p:nvPr/>
          </p:nvSpPr>
          <p:spPr>
            <a:xfrm>
              <a:off x="-5402263" y="1600201"/>
              <a:ext cx="66675" cy="68263"/>
            </a:xfrm>
            <a:custGeom>
              <a:avLst/>
              <a:gdLst/>
              <a:ahLst/>
              <a:cxnLst/>
              <a:rect l="l" t="t" r="r" b="b"/>
              <a:pathLst>
                <a:path w="125" h="127" extrusionOk="0">
                  <a:moveTo>
                    <a:pt x="0" y="0"/>
                  </a:moveTo>
                  <a:lnTo>
                    <a:pt x="0" y="127"/>
                  </a:lnTo>
                  <a:lnTo>
                    <a:pt x="125" y="127"/>
                  </a:lnTo>
                  <a:lnTo>
                    <a:pt x="98" y="32"/>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96" name="Google Shape;496;p3"/>
            <p:cNvSpPr/>
            <p:nvPr/>
          </p:nvSpPr>
          <p:spPr>
            <a:xfrm>
              <a:off x="-5472113" y="1897064"/>
              <a:ext cx="69850" cy="65088"/>
            </a:xfrm>
            <a:custGeom>
              <a:avLst/>
              <a:gdLst/>
              <a:ahLst/>
              <a:cxnLst/>
              <a:rect l="l" t="t" r="r" b="b"/>
              <a:pathLst>
                <a:path w="133" h="123" extrusionOk="0">
                  <a:moveTo>
                    <a:pt x="133" y="41"/>
                  </a:moveTo>
                  <a:lnTo>
                    <a:pt x="82" y="0"/>
                  </a:lnTo>
                  <a:lnTo>
                    <a:pt x="0" y="41"/>
                  </a:lnTo>
                  <a:lnTo>
                    <a:pt x="17" y="123"/>
                  </a:lnTo>
                  <a:lnTo>
                    <a:pt x="133" y="41"/>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97" name="Google Shape;497;p3"/>
            <p:cNvSpPr/>
            <p:nvPr/>
          </p:nvSpPr>
          <p:spPr>
            <a:xfrm>
              <a:off x="-5713413" y="1997076"/>
              <a:ext cx="136525" cy="119063"/>
            </a:xfrm>
            <a:custGeom>
              <a:avLst/>
              <a:gdLst/>
              <a:ahLst/>
              <a:cxnLst/>
              <a:rect l="l" t="t" r="r" b="b"/>
              <a:pathLst>
                <a:path w="258" h="227" extrusionOk="0">
                  <a:moveTo>
                    <a:pt x="109" y="0"/>
                  </a:moveTo>
                  <a:lnTo>
                    <a:pt x="30" y="108"/>
                  </a:lnTo>
                  <a:lnTo>
                    <a:pt x="0" y="179"/>
                  </a:lnTo>
                  <a:lnTo>
                    <a:pt x="54" y="227"/>
                  </a:lnTo>
                  <a:lnTo>
                    <a:pt x="153" y="157"/>
                  </a:lnTo>
                  <a:lnTo>
                    <a:pt x="217" y="201"/>
                  </a:lnTo>
                  <a:lnTo>
                    <a:pt x="258" y="113"/>
                  </a:lnTo>
                  <a:lnTo>
                    <a:pt x="10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98" name="Google Shape;498;p3"/>
            <p:cNvSpPr/>
            <p:nvPr/>
          </p:nvSpPr>
          <p:spPr>
            <a:xfrm>
              <a:off x="-5464175" y="984251"/>
              <a:ext cx="620713" cy="479425"/>
            </a:xfrm>
            <a:custGeom>
              <a:avLst/>
              <a:gdLst/>
              <a:ahLst/>
              <a:cxnLst/>
              <a:rect l="l" t="t" r="r" b="b"/>
              <a:pathLst>
                <a:path w="1172" h="905" extrusionOk="0">
                  <a:moveTo>
                    <a:pt x="0" y="840"/>
                  </a:moveTo>
                  <a:lnTo>
                    <a:pt x="116" y="879"/>
                  </a:lnTo>
                  <a:lnTo>
                    <a:pt x="241" y="905"/>
                  </a:lnTo>
                  <a:lnTo>
                    <a:pt x="364" y="840"/>
                  </a:lnTo>
                  <a:lnTo>
                    <a:pt x="341" y="785"/>
                  </a:lnTo>
                  <a:lnTo>
                    <a:pt x="476" y="729"/>
                  </a:lnTo>
                  <a:lnTo>
                    <a:pt x="590" y="605"/>
                  </a:lnTo>
                  <a:lnTo>
                    <a:pt x="551" y="533"/>
                  </a:lnTo>
                  <a:lnTo>
                    <a:pt x="700" y="533"/>
                  </a:lnTo>
                  <a:lnTo>
                    <a:pt x="831" y="413"/>
                  </a:lnTo>
                  <a:lnTo>
                    <a:pt x="1027" y="357"/>
                  </a:lnTo>
                  <a:lnTo>
                    <a:pt x="1029" y="323"/>
                  </a:lnTo>
                  <a:lnTo>
                    <a:pt x="1027" y="301"/>
                  </a:lnTo>
                  <a:lnTo>
                    <a:pt x="1043" y="300"/>
                  </a:lnTo>
                  <a:lnTo>
                    <a:pt x="1153" y="249"/>
                  </a:lnTo>
                  <a:lnTo>
                    <a:pt x="1172" y="239"/>
                  </a:lnTo>
                  <a:lnTo>
                    <a:pt x="1137" y="143"/>
                  </a:lnTo>
                  <a:lnTo>
                    <a:pt x="997" y="52"/>
                  </a:lnTo>
                  <a:lnTo>
                    <a:pt x="791" y="0"/>
                  </a:lnTo>
                  <a:lnTo>
                    <a:pt x="515" y="47"/>
                  </a:lnTo>
                  <a:lnTo>
                    <a:pt x="319" y="114"/>
                  </a:lnTo>
                  <a:lnTo>
                    <a:pt x="302" y="271"/>
                  </a:lnTo>
                  <a:lnTo>
                    <a:pt x="472" y="357"/>
                  </a:lnTo>
                  <a:lnTo>
                    <a:pt x="450" y="393"/>
                  </a:lnTo>
                  <a:lnTo>
                    <a:pt x="289" y="301"/>
                  </a:lnTo>
                  <a:lnTo>
                    <a:pt x="263" y="143"/>
                  </a:lnTo>
                  <a:lnTo>
                    <a:pt x="214" y="143"/>
                  </a:lnTo>
                  <a:lnTo>
                    <a:pt x="91" y="275"/>
                  </a:lnTo>
                  <a:lnTo>
                    <a:pt x="49" y="415"/>
                  </a:lnTo>
                  <a:lnTo>
                    <a:pt x="116" y="454"/>
                  </a:lnTo>
                  <a:lnTo>
                    <a:pt x="26" y="454"/>
                  </a:lnTo>
                  <a:lnTo>
                    <a:pt x="18" y="607"/>
                  </a:lnTo>
                  <a:lnTo>
                    <a:pt x="116" y="607"/>
                  </a:lnTo>
                  <a:lnTo>
                    <a:pt x="178" y="637"/>
                  </a:lnTo>
                  <a:lnTo>
                    <a:pt x="49" y="754"/>
                  </a:lnTo>
                  <a:lnTo>
                    <a:pt x="0" y="84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99" name="Google Shape;499;p3"/>
            <p:cNvSpPr/>
            <p:nvPr/>
          </p:nvSpPr>
          <p:spPr>
            <a:xfrm>
              <a:off x="-5864225" y="1495426"/>
              <a:ext cx="58738" cy="46038"/>
            </a:xfrm>
            <a:custGeom>
              <a:avLst/>
              <a:gdLst/>
              <a:ahLst/>
              <a:cxnLst/>
              <a:rect l="l" t="t" r="r" b="b"/>
              <a:pathLst>
                <a:path w="110" h="88" extrusionOk="0">
                  <a:moveTo>
                    <a:pt x="0" y="0"/>
                  </a:moveTo>
                  <a:lnTo>
                    <a:pt x="31" y="88"/>
                  </a:lnTo>
                  <a:lnTo>
                    <a:pt x="110" y="43"/>
                  </a:lnTo>
                  <a:lnTo>
                    <a:pt x="110" y="0"/>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00" name="Google Shape;500;p3"/>
            <p:cNvSpPr/>
            <p:nvPr/>
          </p:nvSpPr>
          <p:spPr>
            <a:xfrm>
              <a:off x="-5286375" y="2589214"/>
              <a:ext cx="149225" cy="163513"/>
            </a:xfrm>
            <a:custGeom>
              <a:avLst/>
              <a:gdLst/>
              <a:ahLst/>
              <a:cxnLst/>
              <a:rect l="l" t="t" r="r" b="b"/>
              <a:pathLst>
                <a:path w="281" h="309" extrusionOk="0">
                  <a:moveTo>
                    <a:pt x="188" y="0"/>
                  </a:moveTo>
                  <a:lnTo>
                    <a:pt x="140" y="18"/>
                  </a:lnTo>
                  <a:lnTo>
                    <a:pt x="81" y="104"/>
                  </a:lnTo>
                  <a:lnTo>
                    <a:pt x="0" y="225"/>
                  </a:lnTo>
                  <a:lnTo>
                    <a:pt x="22" y="244"/>
                  </a:lnTo>
                  <a:lnTo>
                    <a:pt x="69" y="244"/>
                  </a:lnTo>
                  <a:lnTo>
                    <a:pt x="146" y="232"/>
                  </a:lnTo>
                  <a:lnTo>
                    <a:pt x="188" y="244"/>
                  </a:lnTo>
                  <a:lnTo>
                    <a:pt x="118" y="289"/>
                  </a:lnTo>
                  <a:lnTo>
                    <a:pt x="150" y="309"/>
                  </a:lnTo>
                  <a:lnTo>
                    <a:pt x="216" y="244"/>
                  </a:lnTo>
                  <a:lnTo>
                    <a:pt x="199" y="283"/>
                  </a:lnTo>
                  <a:lnTo>
                    <a:pt x="250" y="309"/>
                  </a:lnTo>
                  <a:lnTo>
                    <a:pt x="268" y="266"/>
                  </a:lnTo>
                  <a:lnTo>
                    <a:pt x="281" y="224"/>
                  </a:lnTo>
                  <a:lnTo>
                    <a:pt x="254" y="215"/>
                  </a:lnTo>
                  <a:lnTo>
                    <a:pt x="234" y="208"/>
                  </a:lnTo>
                  <a:lnTo>
                    <a:pt x="247" y="123"/>
                  </a:lnTo>
                  <a:lnTo>
                    <a:pt x="141" y="123"/>
                  </a:lnTo>
                  <a:lnTo>
                    <a:pt x="141" y="88"/>
                  </a:lnTo>
                  <a:lnTo>
                    <a:pt x="188"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01" name="Google Shape;501;p3"/>
            <p:cNvSpPr/>
            <p:nvPr/>
          </p:nvSpPr>
          <p:spPr>
            <a:xfrm>
              <a:off x="-5924550" y="2589214"/>
              <a:ext cx="25400" cy="30163"/>
            </a:xfrm>
            <a:custGeom>
              <a:avLst/>
              <a:gdLst/>
              <a:ahLst/>
              <a:cxnLst/>
              <a:rect l="l" t="t" r="r" b="b"/>
              <a:pathLst>
                <a:path w="48" h="55" extrusionOk="0">
                  <a:moveTo>
                    <a:pt x="13" y="0"/>
                  </a:moveTo>
                  <a:lnTo>
                    <a:pt x="48" y="0"/>
                  </a:lnTo>
                  <a:lnTo>
                    <a:pt x="48" y="55"/>
                  </a:lnTo>
                  <a:lnTo>
                    <a:pt x="0" y="42"/>
                  </a:lnTo>
                  <a:lnTo>
                    <a:pt x="13"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02" name="Google Shape;502;p3"/>
            <p:cNvSpPr/>
            <p:nvPr/>
          </p:nvSpPr>
          <p:spPr>
            <a:xfrm>
              <a:off x="-6869113" y="1555751"/>
              <a:ext cx="1681163" cy="1303338"/>
            </a:xfrm>
            <a:custGeom>
              <a:avLst/>
              <a:gdLst/>
              <a:ahLst/>
              <a:cxnLst/>
              <a:rect l="l" t="t" r="r" b="b"/>
              <a:pathLst>
                <a:path w="3177" h="2463" extrusionOk="0">
                  <a:moveTo>
                    <a:pt x="3151" y="1800"/>
                  </a:moveTo>
                  <a:lnTo>
                    <a:pt x="3068" y="1741"/>
                  </a:lnTo>
                  <a:lnTo>
                    <a:pt x="2972" y="1628"/>
                  </a:lnTo>
                  <a:lnTo>
                    <a:pt x="3024" y="1587"/>
                  </a:lnTo>
                  <a:lnTo>
                    <a:pt x="2929" y="1324"/>
                  </a:lnTo>
                  <a:lnTo>
                    <a:pt x="2841" y="1480"/>
                  </a:lnTo>
                  <a:lnTo>
                    <a:pt x="2735" y="1441"/>
                  </a:lnTo>
                  <a:lnTo>
                    <a:pt x="2754" y="1278"/>
                  </a:lnTo>
                  <a:lnTo>
                    <a:pt x="2688" y="1231"/>
                  </a:lnTo>
                  <a:lnTo>
                    <a:pt x="2657" y="1148"/>
                  </a:lnTo>
                  <a:lnTo>
                    <a:pt x="2478" y="1111"/>
                  </a:lnTo>
                  <a:lnTo>
                    <a:pt x="2434" y="1324"/>
                  </a:lnTo>
                  <a:lnTo>
                    <a:pt x="2364" y="1435"/>
                  </a:lnTo>
                  <a:lnTo>
                    <a:pt x="2416" y="1565"/>
                  </a:lnTo>
                  <a:lnTo>
                    <a:pt x="2373" y="1641"/>
                  </a:lnTo>
                  <a:lnTo>
                    <a:pt x="2251" y="1682"/>
                  </a:lnTo>
                  <a:lnTo>
                    <a:pt x="2255" y="1882"/>
                  </a:lnTo>
                  <a:lnTo>
                    <a:pt x="2163" y="1908"/>
                  </a:lnTo>
                  <a:lnTo>
                    <a:pt x="2124" y="1819"/>
                  </a:lnTo>
                  <a:lnTo>
                    <a:pt x="2173" y="1661"/>
                  </a:lnTo>
                  <a:lnTo>
                    <a:pt x="2050" y="1641"/>
                  </a:lnTo>
                  <a:lnTo>
                    <a:pt x="1874" y="1474"/>
                  </a:lnTo>
                  <a:lnTo>
                    <a:pt x="1774" y="1509"/>
                  </a:lnTo>
                  <a:lnTo>
                    <a:pt x="1805" y="1324"/>
                  </a:lnTo>
                  <a:lnTo>
                    <a:pt x="1749" y="1318"/>
                  </a:lnTo>
                  <a:lnTo>
                    <a:pt x="1975" y="1035"/>
                  </a:lnTo>
                  <a:lnTo>
                    <a:pt x="2093" y="951"/>
                  </a:lnTo>
                  <a:lnTo>
                    <a:pt x="2242" y="873"/>
                  </a:lnTo>
                  <a:lnTo>
                    <a:pt x="2298" y="798"/>
                  </a:lnTo>
                  <a:lnTo>
                    <a:pt x="2455" y="755"/>
                  </a:lnTo>
                  <a:lnTo>
                    <a:pt x="2504" y="694"/>
                  </a:lnTo>
                  <a:lnTo>
                    <a:pt x="2487" y="598"/>
                  </a:lnTo>
                  <a:lnTo>
                    <a:pt x="2538" y="598"/>
                  </a:lnTo>
                  <a:lnTo>
                    <a:pt x="2569" y="537"/>
                  </a:lnTo>
                  <a:lnTo>
                    <a:pt x="2452" y="467"/>
                  </a:lnTo>
                  <a:lnTo>
                    <a:pt x="2408" y="542"/>
                  </a:lnTo>
                  <a:lnTo>
                    <a:pt x="2300" y="676"/>
                  </a:lnTo>
                  <a:lnTo>
                    <a:pt x="2281" y="585"/>
                  </a:lnTo>
                  <a:lnTo>
                    <a:pt x="2295" y="467"/>
                  </a:lnTo>
                  <a:lnTo>
                    <a:pt x="2220" y="555"/>
                  </a:lnTo>
                  <a:lnTo>
                    <a:pt x="2203" y="467"/>
                  </a:lnTo>
                  <a:lnTo>
                    <a:pt x="2246" y="362"/>
                  </a:lnTo>
                  <a:lnTo>
                    <a:pt x="2225" y="187"/>
                  </a:lnTo>
                  <a:lnTo>
                    <a:pt x="2098" y="259"/>
                  </a:lnTo>
                  <a:lnTo>
                    <a:pt x="2090" y="274"/>
                  </a:lnTo>
                  <a:lnTo>
                    <a:pt x="2062" y="341"/>
                  </a:lnTo>
                  <a:lnTo>
                    <a:pt x="2051" y="377"/>
                  </a:lnTo>
                  <a:lnTo>
                    <a:pt x="2054" y="385"/>
                  </a:lnTo>
                  <a:lnTo>
                    <a:pt x="2096" y="424"/>
                  </a:lnTo>
                  <a:lnTo>
                    <a:pt x="2124" y="454"/>
                  </a:lnTo>
                  <a:lnTo>
                    <a:pt x="2067" y="559"/>
                  </a:lnTo>
                  <a:lnTo>
                    <a:pt x="1989" y="645"/>
                  </a:lnTo>
                  <a:lnTo>
                    <a:pt x="1949" y="506"/>
                  </a:lnTo>
                  <a:lnTo>
                    <a:pt x="1867" y="563"/>
                  </a:lnTo>
                  <a:lnTo>
                    <a:pt x="1723" y="529"/>
                  </a:lnTo>
                  <a:lnTo>
                    <a:pt x="1682" y="415"/>
                  </a:lnTo>
                  <a:lnTo>
                    <a:pt x="1578" y="415"/>
                  </a:lnTo>
                  <a:lnTo>
                    <a:pt x="1534" y="542"/>
                  </a:lnTo>
                  <a:lnTo>
                    <a:pt x="1490" y="467"/>
                  </a:lnTo>
                  <a:lnTo>
                    <a:pt x="1355" y="471"/>
                  </a:lnTo>
                  <a:lnTo>
                    <a:pt x="1298" y="419"/>
                  </a:lnTo>
                  <a:lnTo>
                    <a:pt x="1368" y="406"/>
                  </a:lnTo>
                  <a:lnTo>
                    <a:pt x="1346" y="301"/>
                  </a:lnTo>
                  <a:lnTo>
                    <a:pt x="1163" y="174"/>
                  </a:lnTo>
                  <a:lnTo>
                    <a:pt x="1085" y="209"/>
                  </a:lnTo>
                  <a:lnTo>
                    <a:pt x="1019" y="174"/>
                  </a:lnTo>
                  <a:lnTo>
                    <a:pt x="1019" y="17"/>
                  </a:lnTo>
                  <a:lnTo>
                    <a:pt x="644" y="127"/>
                  </a:lnTo>
                  <a:lnTo>
                    <a:pt x="504" y="0"/>
                  </a:lnTo>
                  <a:lnTo>
                    <a:pt x="0" y="899"/>
                  </a:lnTo>
                  <a:lnTo>
                    <a:pt x="107" y="1043"/>
                  </a:lnTo>
                  <a:lnTo>
                    <a:pt x="206" y="991"/>
                  </a:lnTo>
                  <a:lnTo>
                    <a:pt x="271" y="1391"/>
                  </a:lnTo>
                  <a:lnTo>
                    <a:pt x="192" y="1454"/>
                  </a:lnTo>
                  <a:lnTo>
                    <a:pt x="193" y="1455"/>
                  </a:lnTo>
                  <a:lnTo>
                    <a:pt x="245" y="1697"/>
                  </a:lnTo>
                  <a:lnTo>
                    <a:pt x="374" y="1911"/>
                  </a:lnTo>
                  <a:lnTo>
                    <a:pt x="1570" y="2023"/>
                  </a:lnTo>
                  <a:lnTo>
                    <a:pt x="1720" y="2097"/>
                  </a:lnTo>
                  <a:lnTo>
                    <a:pt x="1825" y="2043"/>
                  </a:lnTo>
                  <a:lnTo>
                    <a:pt x="1868" y="2056"/>
                  </a:lnTo>
                  <a:lnTo>
                    <a:pt x="1930" y="2111"/>
                  </a:lnTo>
                  <a:lnTo>
                    <a:pt x="1939" y="2189"/>
                  </a:lnTo>
                  <a:lnTo>
                    <a:pt x="2073" y="2239"/>
                  </a:lnTo>
                  <a:lnTo>
                    <a:pt x="2119" y="2309"/>
                  </a:lnTo>
                  <a:lnTo>
                    <a:pt x="2082" y="2337"/>
                  </a:lnTo>
                  <a:lnTo>
                    <a:pt x="2034" y="2291"/>
                  </a:lnTo>
                  <a:lnTo>
                    <a:pt x="2021" y="2392"/>
                  </a:lnTo>
                  <a:lnTo>
                    <a:pt x="1992" y="2392"/>
                  </a:lnTo>
                  <a:lnTo>
                    <a:pt x="1979" y="2463"/>
                  </a:lnTo>
                  <a:lnTo>
                    <a:pt x="2020" y="2431"/>
                  </a:lnTo>
                  <a:lnTo>
                    <a:pt x="2054" y="2443"/>
                  </a:lnTo>
                  <a:lnTo>
                    <a:pt x="2098" y="2431"/>
                  </a:lnTo>
                  <a:lnTo>
                    <a:pt x="2105" y="2437"/>
                  </a:lnTo>
                  <a:lnTo>
                    <a:pt x="2119" y="2412"/>
                  </a:lnTo>
                  <a:lnTo>
                    <a:pt x="2098" y="2379"/>
                  </a:lnTo>
                  <a:lnTo>
                    <a:pt x="2177" y="2359"/>
                  </a:lnTo>
                  <a:lnTo>
                    <a:pt x="2200" y="2375"/>
                  </a:lnTo>
                  <a:lnTo>
                    <a:pt x="2213" y="2350"/>
                  </a:lnTo>
                  <a:lnTo>
                    <a:pt x="2245" y="2337"/>
                  </a:lnTo>
                  <a:lnTo>
                    <a:pt x="2253" y="2372"/>
                  </a:lnTo>
                  <a:lnTo>
                    <a:pt x="2450" y="2301"/>
                  </a:lnTo>
                  <a:lnTo>
                    <a:pt x="2566" y="2205"/>
                  </a:lnTo>
                  <a:lnTo>
                    <a:pt x="2637" y="2205"/>
                  </a:lnTo>
                  <a:lnTo>
                    <a:pt x="2637" y="2332"/>
                  </a:lnTo>
                  <a:lnTo>
                    <a:pt x="2657" y="2323"/>
                  </a:lnTo>
                  <a:lnTo>
                    <a:pt x="2675" y="2409"/>
                  </a:lnTo>
                  <a:lnTo>
                    <a:pt x="2776" y="2349"/>
                  </a:lnTo>
                  <a:lnTo>
                    <a:pt x="2954" y="2272"/>
                  </a:lnTo>
                  <a:lnTo>
                    <a:pt x="2933" y="2232"/>
                  </a:lnTo>
                  <a:lnTo>
                    <a:pt x="2854" y="2272"/>
                  </a:lnTo>
                  <a:lnTo>
                    <a:pt x="2763" y="2255"/>
                  </a:lnTo>
                  <a:lnTo>
                    <a:pt x="2737" y="2164"/>
                  </a:lnTo>
                  <a:lnTo>
                    <a:pt x="2815" y="2126"/>
                  </a:lnTo>
                  <a:lnTo>
                    <a:pt x="2763" y="2064"/>
                  </a:lnTo>
                  <a:lnTo>
                    <a:pt x="2538" y="2192"/>
                  </a:lnTo>
                  <a:lnTo>
                    <a:pt x="2670" y="2064"/>
                  </a:lnTo>
                  <a:lnTo>
                    <a:pt x="2745" y="2009"/>
                  </a:lnTo>
                  <a:lnTo>
                    <a:pt x="2972" y="2023"/>
                  </a:lnTo>
                  <a:lnTo>
                    <a:pt x="3107" y="1974"/>
                  </a:lnTo>
                  <a:lnTo>
                    <a:pt x="3177" y="1908"/>
                  </a:lnTo>
                  <a:lnTo>
                    <a:pt x="3151" y="1800"/>
                  </a:lnTo>
                  <a:close/>
                  <a:moveTo>
                    <a:pt x="1159" y="1231"/>
                  </a:moveTo>
                  <a:lnTo>
                    <a:pt x="1134" y="1277"/>
                  </a:lnTo>
                  <a:lnTo>
                    <a:pt x="1049" y="1264"/>
                  </a:lnTo>
                  <a:lnTo>
                    <a:pt x="1049" y="1244"/>
                  </a:lnTo>
                  <a:lnTo>
                    <a:pt x="1109" y="1248"/>
                  </a:lnTo>
                  <a:lnTo>
                    <a:pt x="1137" y="1208"/>
                  </a:lnTo>
                  <a:lnTo>
                    <a:pt x="1200" y="1189"/>
                  </a:lnTo>
                  <a:lnTo>
                    <a:pt x="1272" y="1231"/>
                  </a:lnTo>
                  <a:lnTo>
                    <a:pt x="1159" y="1231"/>
                  </a:lnTo>
                  <a:close/>
                  <a:moveTo>
                    <a:pt x="1386" y="1297"/>
                  </a:moveTo>
                  <a:lnTo>
                    <a:pt x="1410" y="1295"/>
                  </a:lnTo>
                  <a:lnTo>
                    <a:pt x="1431" y="1297"/>
                  </a:lnTo>
                  <a:lnTo>
                    <a:pt x="1386" y="1382"/>
                  </a:lnTo>
                  <a:lnTo>
                    <a:pt x="1378" y="1379"/>
                  </a:lnTo>
                  <a:lnTo>
                    <a:pt x="1366" y="1370"/>
                  </a:lnTo>
                  <a:lnTo>
                    <a:pt x="1373" y="1333"/>
                  </a:lnTo>
                  <a:lnTo>
                    <a:pt x="1386" y="1297"/>
                  </a:lnTo>
                  <a:close/>
                  <a:moveTo>
                    <a:pt x="1386" y="1454"/>
                  </a:moveTo>
                  <a:lnTo>
                    <a:pt x="1386" y="1409"/>
                  </a:lnTo>
                  <a:lnTo>
                    <a:pt x="1444" y="1350"/>
                  </a:lnTo>
                  <a:lnTo>
                    <a:pt x="1480" y="1395"/>
                  </a:lnTo>
                  <a:lnTo>
                    <a:pt x="1418" y="1408"/>
                  </a:lnTo>
                  <a:lnTo>
                    <a:pt x="1418" y="1454"/>
                  </a:lnTo>
                  <a:lnTo>
                    <a:pt x="1355" y="1503"/>
                  </a:lnTo>
                  <a:lnTo>
                    <a:pt x="1345" y="1473"/>
                  </a:lnTo>
                  <a:lnTo>
                    <a:pt x="1386" y="1454"/>
                  </a:lnTo>
                  <a:close/>
                  <a:moveTo>
                    <a:pt x="1412" y="1791"/>
                  </a:moveTo>
                  <a:lnTo>
                    <a:pt x="1381" y="1842"/>
                  </a:lnTo>
                  <a:lnTo>
                    <a:pt x="1359" y="1830"/>
                  </a:lnTo>
                  <a:lnTo>
                    <a:pt x="1389" y="1764"/>
                  </a:lnTo>
                  <a:lnTo>
                    <a:pt x="1349" y="1759"/>
                  </a:lnTo>
                  <a:lnTo>
                    <a:pt x="1349" y="1738"/>
                  </a:lnTo>
                  <a:lnTo>
                    <a:pt x="1411" y="1738"/>
                  </a:lnTo>
                  <a:lnTo>
                    <a:pt x="1411" y="1791"/>
                  </a:lnTo>
                  <a:lnTo>
                    <a:pt x="1412" y="1791"/>
                  </a:lnTo>
                  <a:close/>
                  <a:moveTo>
                    <a:pt x="1418" y="1930"/>
                  </a:moveTo>
                  <a:lnTo>
                    <a:pt x="1417" y="1882"/>
                  </a:lnTo>
                  <a:lnTo>
                    <a:pt x="1418" y="1836"/>
                  </a:lnTo>
                  <a:lnTo>
                    <a:pt x="1435" y="1824"/>
                  </a:lnTo>
                  <a:lnTo>
                    <a:pt x="1431" y="1876"/>
                  </a:lnTo>
                  <a:lnTo>
                    <a:pt x="1444" y="1918"/>
                  </a:lnTo>
                  <a:lnTo>
                    <a:pt x="1434" y="1924"/>
                  </a:lnTo>
                  <a:lnTo>
                    <a:pt x="1418" y="1930"/>
                  </a:lnTo>
                  <a:close/>
                  <a:moveTo>
                    <a:pt x="1489" y="1930"/>
                  </a:moveTo>
                  <a:lnTo>
                    <a:pt x="1489" y="1814"/>
                  </a:lnTo>
                  <a:lnTo>
                    <a:pt x="1464" y="1814"/>
                  </a:lnTo>
                  <a:lnTo>
                    <a:pt x="1447" y="1764"/>
                  </a:lnTo>
                  <a:lnTo>
                    <a:pt x="1464" y="1731"/>
                  </a:lnTo>
                  <a:lnTo>
                    <a:pt x="1418" y="1731"/>
                  </a:lnTo>
                  <a:lnTo>
                    <a:pt x="1366" y="1687"/>
                  </a:lnTo>
                  <a:lnTo>
                    <a:pt x="1382" y="1638"/>
                  </a:lnTo>
                  <a:lnTo>
                    <a:pt x="1431" y="1638"/>
                  </a:lnTo>
                  <a:lnTo>
                    <a:pt x="1421" y="1689"/>
                  </a:lnTo>
                  <a:lnTo>
                    <a:pt x="1440" y="1710"/>
                  </a:lnTo>
                  <a:lnTo>
                    <a:pt x="1466" y="1667"/>
                  </a:lnTo>
                  <a:lnTo>
                    <a:pt x="1506" y="1685"/>
                  </a:lnTo>
                  <a:lnTo>
                    <a:pt x="1506" y="1803"/>
                  </a:lnTo>
                  <a:lnTo>
                    <a:pt x="1523" y="1908"/>
                  </a:lnTo>
                  <a:lnTo>
                    <a:pt x="1489" y="1930"/>
                  </a:lnTo>
                  <a:close/>
                  <a:moveTo>
                    <a:pt x="2339" y="2100"/>
                  </a:moveTo>
                  <a:lnTo>
                    <a:pt x="2373" y="2078"/>
                  </a:lnTo>
                  <a:lnTo>
                    <a:pt x="2393" y="2120"/>
                  </a:lnTo>
                  <a:lnTo>
                    <a:pt x="2339" y="2100"/>
                  </a:lnTo>
                  <a:close/>
                  <a:moveTo>
                    <a:pt x="2480" y="1955"/>
                  </a:moveTo>
                  <a:lnTo>
                    <a:pt x="2416" y="1983"/>
                  </a:lnTo>
                  <a:lnTo>
                    <a:pt x="2416" y="1955"/>
                  </a:lnTo>
                  <a:lnTo>
                    <a:pt x="2480" y="1930"/>
                  </a:lnTo>
                  <a:lnTo>
                    <a:pt x="2480" y="1955"/>
                  </a:lnTo>
                  <a:close/>
                  <a:moveTo>
                    <a:pt x="2653" y="1783"/>
                  </a:moveTo>
                  <a:lnTo>
                    <a:pt x="2618" y="1755"/>
                  </a:lnTo>
                  <a:lnTo>
                    <a:pt x="2649" y="1706"/>
                  </a:lnTo>
                  <a:lnTo>
                    <a:pt x="2688" y="1731"/>
                  </a:lnTo>
                  <a:lnTo>
                    <a:pt x="2653" y="1783"/>
                  </a:lnTo>
                  <a:close/>
                  <a:moveTo>
                    <a:pt x="2904" y="1801"/>
                  </a:moveTo>
                  <a:lnTo>
                    <a:pt x="2828" y="1801"/>
                  </a:lnTo>
                  <a:lnTo>
                    <a:pt x="2836" y="1876"/>
                  </a:lnTo>
                  <a:lnTo>
                    <a:pt x="2789" y="1783"/>
                  </a:lnTo>
                  <a:lnTo>
                    <a:pt x="2815" y="1755"/>
                  </a:lnTo>
                  <a:lnTo>
                    <a:pt x="2904" y="1765"/>
                  </a:lnTo>
                  <a:lnTo>
                    <a:pt x="2904" y="1801"/>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03" name="Google Shape;503;p3"/>
            <p:cNvSpPr/>
            <p:nvPr/>
          </p:nvSpPr>
          <p:spPr>
            <a:xfrm>
              <a:off x="-998538" y="2297114"/>
              <a:ext cx="144463" cy="330200"/>
            </a:xfrm>
            <a:custGeom>
              <a:avLst/>
              <a:gdLst/>
              <a:ahLst/>
              <a:cxnLst/>
              <a:rect l="l" t="t" r="r" b="b"/>
              <a:pathLst>
                <a:path w="272" h="623" extrusionOk="0">
                  <a:moveTo>
                    <a:pt x="39" y="0"/>
                  </a:moveTo>
                  <a:lnTo>
                    <a:pt x="0" y="66"/>
                  </a:lnTo>
                  <a:lnTo>
                    <a:pt x="39" y="190"/>
                  </a:lnTo>
                  <a:lnTo>
                    <a:pt x="95" y="242"/>
                  </a:lnTo>
                  <a:lnTo>
                    <a:pt x="141" y="435"/>
                  </a:lnTo>
                  <a:lnTo>
                    <a:pt x="183" y="540"/>
                  </a:lnTo>
                  <a:lnTo>
                    <a:pt x="213" y="623"/>
                  </a:lnTo>
                  <a:lnTo>
                    <a:pt x="226" y="561"/>
                  </a:lnTo>
                  <a:lnTo>
                    <a:pt x="272" y="594"/>
                  </a:lnTo>
                  <a:lnTo>
                    <a:pt x="272" y="548"/>
                  </a:lnTo>
                  <a:lnTo>
                    <a:pt x="200" y="499"/>
                  </a:lnTo>
                  <a:lnTo>
                    <a:pt x="180" y="370"/>
                  </a:lnTo>
                  <a:lnTo>
                    <a:pt x="252" y="399"/>
                  </a:lnTo>
                  <a:lnTo>
                    <a:pt x="193" y="311"/>
                  </a:lnTo>
                  <a:lnTo>
                    <a:pt x="115" y="180"/>
                  </a:lnTo>
                  <a:lnTo>
                    <a:pt x="92" y="118"/>
                  </a:lnTo>
                  <a:lnTo>
                    <a:pt x="3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04" name="Google Shape;504;p3"/>
            <p:cNvSpPr/>
            <p:nvPr/>
          </p:nvSpPr>
          <p:spPr>
            <a:xfrm>
              <a:off x="-777875" y="2603501"/>
              <a:ext cx="52388" cy="60325"/>
            </a:xfrm>
            <a:custGeom>
              <a:avLst/>
              <a:gdLst/>
              <a:ahLst/>
              <a:cxnLst/>
              <a:rect l="l" t="t" r="r" b="b"/>
              <a:pathLst>
                <a:path w="98" h="113" extrusionOk="0">
                  <a:moveTo>
                    <a:pt x="0" y="113"/>
                  </a:moveTo>
                  <a:lnTo>
                    <a:pt x="31" y="113"/>
                  </a:lnTo>
                  <a:lnTo>
                    <a:pt x="98" y="44"/>
                  </a:lnTo>
                  <a:lnTo>
                    <a:pt x="98" y="0"/>
                  </a:lnTo>
                  <a:lnTo>
                    <a:pt x="29" y="44"/>
                  </a:lnTo>
                  <a:lnTo>
                    <a:pt x="0" y="113"/>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05" name="Google Shape;505;p3"/>
            <p:cNvSpPr/>
            <p:nvPr/>
          </p:nvSpPr>
          <p:spPr>
            <a:xfrm>
              <a:off x="-719138" y="2570164"/>
              <a:ext cx="26988" cy="44450"/>
            </a:xfrm>
            <a:custGeom>
              <a:avLst/>
              <a:gdLst/>
              <a:ahLst/>
              <a:cxnLst/>
              <a:rect l="l" t="t" r="r" b="b"/>
              <a:pathLst>
                <a:path w="52" h="83" extrusionOk="0">
                  <a:moveTo>
                    <a:pt x="13" y="83"/>
                  </a:moveTo>
                  <a:lnTo>
                    <a:pt x="52" y="21"/>
                  </a:lnTo>
                  <a:lnTo>
                    <a:pt x="33" y="0"/>
                  </a:lnTo>
                  <a:lnTo>
                    <a:pt x="0" y="83"/>
                  </a:lnTo>
                  <a:lnTo>
                    <a:pt x="13" y="83"/>
                  </a:lnTo>
                  <a:close/>
                </a:path>
              </a:pathLst>
            </a:custGeom>
            <a:solidFill>
              <a:schemeClr val="accent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06" name="Google Shape;506;p3"/>
            <p:cNvSpPr/>
            <p:nvPr/>
          </p:nvSpPr>
          <p:spPr>
            <a:xfrm>
              <a:off x="-3863975" y="1370014"/>
              <a:ext cx="173038" cy="230188"/>
            </a:xfrm>
            <a:custGeom>
              <a:avLst/>
              <a:gdLst/>
              <a:ahLst/>
              <a:cxnLst/>
              <a:rect l="l" t="t" r="r" b="b"/>
              <a:pathLst>
                <a:path w="327" h="435" extrusionOk="0">
                  <a:moveTo>
                    <a:pt x="212" y="435"/>
                  </a:moveTo>
                  <a:lnTo>
                    <a:pt x="268" y="180"/>
                  </a:lnTo>
                  <a:lnTo>
                    <a:pt x="327" y="160"/>
                  </a:lnTo>
                  <a:lnTo>
                    <a:pt x="212" y="42"/>
                  </a:lnTo>
                  <a:lnTo>
                    <a:pt x="163" y="0"/>
                  </a:lnTo>
                  <a:lnTo>
                    <a:pt x="137" y="16"/>
                  </a:lnTo>
                  <a:lnTo>
                    <a:pt x="150" y="144"/>
                  </a:lnTo>
                  <a:lnTo>
                    <a:pt x="111" y="36"/>
                  </a:lnTo>
                  <a:lnTo>
                    <a:pt x="75" y="23"/>
                  </a:lnTo>
                  <a:lnTo>
                    <a:pt x="0" y="75"/>
                  </a:lnTo>
                  <a:lnTo>
                    <a:pt x="75" y="199"/>
                  </a:lnTo>
                  <a:lnTo>
                    <a:pt x="98" y="235"/>
                  </a:lnTo>
                  <a:lnTo>
                    <a:pt x="131" y="218"/>
                  </a:lnTo>
                  <a:lnTo>
                    <a:pt x="121" y="167"/>
                  </a:lnTo>
                  <a:lnTo>
                    <a:pt x="209" y="218"/>
                  </a:lnTo>
                  <a:lnTo>
                    <a:pt x="98" y="258"/>
                  </a:lnTo>
                  <a:lnTo>
                    <a:pt x="144" y="356"/>
                  </a:lnTo>
                  <a:lnTo>
                    <a:pt x="212" y="435"/>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07" name="Google Shape;507;p3"/>
            <p:cNvSpPr/>
            <p:nvPr/>
          </p:nvSpPr>
          <p:spPr>
            <a:xfrm>
              <a:off x="-3705225" y="1463676"/>
              <a:ext cx="76200" cy="88900"/>
            </a:xfrm>
            <a:custGeom>
              <a:avLst/>
              <a:gdLst/>
              <a:ahLst/>
              <a:cxnLst/>
              <a:rect l="l" t="t" r="r" b="b"/>
              <a:pathLst>
                <a:path w="144" h="167" extrusionOk="0">
                  <a:moveTo>
                    <a:pt x="49" y="0"/>
                  </a:moveTo>
                  <a:lnTo>
                    <a:pt x="0" y="0"/>
                  </a:lnTo>
                  <a:lnTo>
                    <a:pt x="24" y="56"/>
                  </a:lnTo>
                  <a:lnTo>
                    <a:pt x="28" y="151"/>
                  </a:lnTo>
                  <a:lnTo>
                    <a:pt x="85" y="112"/>
                  </a:lnTo>
                  <a:lnTo>
                    <a:pt x="85" y="167"/>
                  </a:lnTo>
                  <a:lnTo>
                    <a:pt x="144" y="83"/>
                  </a:lnTo>
                  <a:lnTo>
                    <a:pt x="72" y="69"/>
                  </a:lnTo>
                  <a:lnTo>
                    <a:pt x="72" y="30"/>
                  </a:lnTo>
                  <a:lnTo>
                    <a:pt x="28" y="42"/>
                  </a:lnTo>
                  <a:lnTo>
                    <a:pt x="49"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08" name="Google Shape;508;p3"/>
            <p:cNvSpPr/>
            <p:nvPr/>
          </p:nvSpPr>
          <p:spPr>
            <a:xfrm>
              <a:off x="-3757613" y="1338264"/>
              <a:ext cx="136525" cy="90488"/>
            </a:xfrm>
            <a:custGeom>
              <a:avLst/>
              <a:gdLst/>
              <a:ahLst/>
              <a:cxnLst/>
              <a:rect l="l" t="t" r="r" b="b"/>
              <a:pathLst>
                <a:path w="258" h="173" extrusionOk="0">
                  <a:moveTo>
                    <a:pt x="100" y="0"/>
                  </a:moveTo>
                  <a:lnTo>
                    <a:pt x="33" y="0"/>
                  </a:lnTo>
                  <a:lnTo>
                    <a:pt x="0" y="62"/>
                  </a:lnTo>
                  <a:lnTo>
                    <a:pt x="49" y="104"/>
                  </a:lnTo>
                  <a:lnTo>
                    <a:pt x="113" y="88"/>
                  </a:lnTo>
                  <a:lnTo>
                    <a:pt x="56" y="124"/>
                  </a:lnTo>
                  <a:lnTo>
                    <a:pt x="113" y="157"/>
                  </a:lnTo>
                  <a:lnTo>
                    <a:pt x="172" y="173"/>
                  </a:lnTo>
                  <a:lnTo>
                    <a:pt x="244" y="140"/>
                  </a:lnTo>
                  <a:lnTo>
                    <a:pt x="258" y="32"/>
                  </a:lnTo>
                  <a:lnTo>
                    <a:pt x="172" y="0"/>
                  </a:lnTo>
                  <a:lnTo>
                    <a:pt x="130" y="45"/>
                  </a:lnTo>
                  <a:lnTo>
                    <a:pt x="100" y="32"/>
                  </a:lnTo>
                  <a:lnTo>
                    <a:pt x="100"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09" name="Google Shape;509;p3"/>
            <p:cNvSpPr/>
            <p:nvPr/>
          </p:nvSpPr>
          <p:spPr>
            <a:xfrm>
              <a:off x="-3382963" y="1247776"/>
              <a:ext cx="65088" cy="57150"/>
            </a:xfrm>
            <a:custGeom>
              <a:avLst/>
              <a:gdLst/>
              <a:ahLst/>
              <a:cxnLst/>
              <a:rect l="l" t="t" r="r" b="b"/>
              <a:pathLst>
                <a:path w="123" h="108" extrusionOk="0">
                  <a:moveTo>
                    <a:pt x="0" y="79"/>
                  </a:moveTo>
                  <a:lnTo>
                    <a:pt x="77" y="108"/>
                  </a:lnTo>
                  <a:lnTo>
                    <a:pt x="88" y="39"/>
                  </a:lnTo>
                  <a:lnTo>
                    <a:pt x="123" y="39"/>
                  </a:lnTo>
                  <a:lnTo>
                    <a:pt x="103" y="0"/>
                  </a:lnTo>
                  <a:lnTo>
                    <a:pt x="62" y="0"/>
                  </a:lnTo>
                  <a:lnTo>
                    <a:pt x="0" y="79"/>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10" name="Google Shape;510;p3"/>
            <p:cNvSpPr/>
            <p:nvPr/>
          </p:nvSpPr>
          <p:spPr>
            <a:xfrm>
              <a:off x="-3332163" y="1247776"/>
              <a:ext cx="60325" cy="90488"/>
            </a:xfrm>
            <a:custGeom>
              <a:avLst/>
              <a:gdLst/>
              <a:ahLst/>
              <a:cxnLst/>
              <a:rect l="l" t="t" r="r" b="b"/>
              <a:pathLst>
                <a:path w="113" h="171" extrusionOk="0">
                  <a:moveTo>
                    <a:pt x="0" y="144"/>
                  </a:moveTo>
                  <a:lnTo>
                    <a:pt x="47" y="171"/>
                  </a:lnTo>
                  <a:lnTo>
                    <a:pt x="71" y="108"/>
                  </a:lnTo>
                  <a:lnTo>
                    <a:pt x="113" y="54"/>
                  </a:lnTo>
                  <a:lnTo>
                    <a:pt x="57" y="0"/>
                  </a:lnTo>
                  <a:lnTo>
                    <a:pt x="25" y="54"/>
                  </a:lnTo>
                  <a:lnTo>
                    <a:pt x="0" y="14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11" name="Google Shape;511;p3"/>
            <p:cNvSpPr/>
            <p:nvPr/>
          </p:nvSpPr>
          <p:spPr>
            <a:xfrm>
              <a:off x="-3251200" y="1258889"/>
              <a:ext cx="96838" cy="46038"/>
            </a:xfrm>
            <a:custGeom>
              <a:avLst/>
              <a:gdLst/>
              <a:ahLst/>
              <a:cxnLst/>
              <a:rect l="l" t="t" r="r" b="b"/>
              <a:pathLst>
                <a:path w="183" h="85" extrusionOk="0">
                  <a:moveTo>
                    <a:pt x="13" y="85"/>
                  </a:moveTo>
                  <a:lnTo>
                    <a:pt x="72" y="63"/>
                  </a:lnTo>
                  <a:lnTo>
                    <a:pt x="118" y="85"/>
                  </a:lnTo>
                  <a:lnTo>
                    <a:pt x="150" y="73"/>
                  </a:lnTo>
                  <a:lnTo>
                    <a:pt x="183" y="31"/>
                  </a:lnTo>
                  <a:lnTo>
                    <a:pt x="127" y="0"/>
                  </a:lnTo>
                  <a:lnTo>
                    <a:pt x="82" y="31"/>
                  </a:lnTo>
                  <a:lnTo>
                    <a:pt x="0" y="16"/>
                  </a:lnTo>
                  <a:lnTo>
                    <a:pt x="13" y="85"/>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12" name="Google Shape;512;p3"/>
            <p:cNvSpPr/>
            <p:nvPr/>
          </p:nvSpPr>
          <p:spPr>
            <a:xfrm>
              <a:off x="-3165475" y="1219201"/>
              <a:ext cx="41275" cy="57150"/>
            </a:xfrm>
            <a:custGeom>
              <a:avLst/>
              <a:gdLst/>
              <a:ahLst/>
              <a:cxnLst/>
              <a:rect l="l" t="t" r="r" b="b"/>
              <a:pathLst>
                <a:path w="76" h="106" extrusionOk="0">
                  <a:moveTo>
                    <a:pt x="59" y="0"/>
                  </a:moveTo>
                  <a:lnTo>
                    <a:pt x="0" y="23"/>
                  </a:lnTo>
                  <a:lnTo>
                    <a:pt x="20" y="106"/>
                  </a:lnTo>
                  <a:lnTo>
                    <a:pt x="76" y="75"/>
                  </a:lnTo>
                  <a:lnTo>
                    <a:pt x="39" y="39"/>
                  </a:lnTo>
                  <a:lnTo>
                    <a:pt x="76" y="23"/>
                  </a:lnTo>
                  <a:lnTo>
                    <a:pt x="5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13" name="Google Shape;513;p3"/>
            <p:cNvSpPr/>
            <p:nvPr/>
          </p:nvSpPr>
          <p:spPr>
            <a:xfrm>
              <a:off x="-3133725" y="1171576"/>
              <a:ext cx="39688" cy="58738"/>
            </a:xfrm>
            <a:custGeom>
              <a:avLst/>
              <a:gdLst/>
              <a:ahLst/>
              <a:cxnLst/>
              <a:rect l="l" t="t" r="r" b="b"/>
              <a:pathLst>
                <a:path w="76" h="112" extrusionOk="0">
                  <a:moveTo>
                    <a:pt x="46" y="0"/>
                  </a:moveTo>
                  <a:lnTo>
                    <a:pt x="0" y="0"/>
                  </a:lnTo>
                  <a:lnTo>
                    <a:pt x="0" y="56"/>
                  </a:lnTo>
                  <a:lnTo>
                    <a:pt x="46" y="112"/>
                  </a:lnTo>
                  <a:lnTo>
                    <a:pt x="76" y="56"/>
                  </a:lnTo>
                  <a:lnTo>
                    <a:pt x="46"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14" name="Google Shape;514;p3"/>
            <p:cNvSpPr/>
            <p:nvPr/>
          </p:nvSpPr>
          <p:spPr>
            <a:xfrm>
              <a:off x="-3246438" y="1177926"/>
              <a:ext cx="61913" cy="80963"/>
            </a:xfrm>
            <a:custGeom>
              <a:avLst/>
              <a:gdLst/>
              <a:ahLst/>
              <a:cxnLst/>
              <a:rect l="l" t="t" r="r" b="b"/>
              <a:pathLst>
                <a:path w="117" h="153" extrusionOk="0">
                  <a:moveTo>
                    <a:pt x="81" y="0"/>
                  </a:moveTo>
                  <a:lnTo>
                    <a:pt x="29" y="0"/>
                  </a:lnTo>
                  <a:lnTo>
                    <a:pt x="29" y="42"/>
                  </a:lnTo>
                  <a:lnTo>
                    <a:pt x="0" y="78"/>
                  </a:lnTo>
                  <a:lnTo>
                    <a:pt x="0" y="130"/>
                  </a:lnTo>
                  <a:lnTo>
                    <a:pt x="40" y="153"/>
                  </a:lnTo>
                  <a:lnTo>
                    <a:pt x="81" y="153"/>
                  </a:lnTo>
                  <a:lnTo>
                    <a:pt x="117" y="98"/>
                  </a:lnTo>
                  <a:lnTo>
                    <a:pt x="59" y="42"/>
                  </a:lnTo>
                  <a:lnTo>
                    <a:pt x="81"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15" name="Google Shape;515;p3"/>
            <p:cNvSpPr/>
            <p:nvPr/>
          </p:nvSpPr>
          <p:spPr>
            <a:xfrm>
              <a:off x="-3165475" y="1282701"/>
              <a:ext cx="31750" cy="31750"/>
            </a:xfrm>
            <a:custGeom>
              <a:avLst/>
              <a:gdLst/>
              <a:ahLst/>
              <a:cxnLst/>
              <a:rect l="l" t="t" r="r" b="b"/>
              <a:pathLst>
                <a:path w="59" h="62" extrusionOk="0">
                  <a:moveTo>
                    <a:pt x="59" y="20"/>
                  </a:moveTo>
                  <a:lnTo>
                    <a:pt x="39" y="0"/>
                  </a:lnTo>
                  <a:lnTo>
                    <a:pt x="0" y="42"/>
                  </a:lnTo>
                  <a:lnTo>
                    <a:pt x="30" y="62"/>
                  </a:lnTo>
                  <a:lnTo>
                    <a:pt x="59" y="2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16" name="Google Shape;516;p3"/>
            <p:cNvSpPr/>
            <p:nvPr/>
          </p:nvSpPr>
          <p:spPr>
            <a:xfrm>
              <a:off x="-3287713" y="1314451"/>
              <a:ext cx="36513" cy="23813"/>
            </a:xfrm>
            <a:custGeom>
              <a:avLst/>
              <a:gdLst/>
              <a:ahLst/>
              <a:cxnLst/>
              <a:rect l="l" t="t" r="r" b="b"/>
              <a:pathLst>
                <a:path w="69" h="43" extrusionOk="0">
                  <a:moveTo>
                    <a:pt x="30" y="0"/>
                  </a:moveTo>
                  <a:lnTo>
                    <a:pt x="0" y="0"/>
                  </a:lnTo>
                  <a:lnTo>
                    <a:pt x="30" y="43"/>
                  </a:lnTo>
                  <a:lnTo>
                    <a:pt x="69" y="21"/>
                  </a:lnTo>
                  <a:lnTo>
                    <a:pt x="3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17" name="Google Shape;517;p3"/>
            <p:cNvSpPr/>
            <p:nvPr/>
          </p:nvSpPr>
          <p:spPr>
            <a:xfrm>
              <a:off x="-3230563" y="1149351"/>
              <a:ext cx="26988" cy="22225"/>
            </a:xfrm>
            <a:custGeom>
              <a:avLst/>
              <a:gdLst/>
              <a:ahLst/>
              <a:cxnLst/>
              <a:rect l="l" t="t" r="r" b="b"/>
              <a:pathLst>
                <a:path w="52" h="42" extrusionOk="0">
                  <a:moveTo>
                    <a:pt x="52" y="0"/>
                  </a:moveTo>
                  <a:lnTo>
                    <a:pt x="0" y="0"/>
                  </a:lnTo>
                  <a:lnTo>
                    <a:pt x="26" y="42"/>
                  </a:lnTo>
                  <a:lnTo>
                    <a:pt x="52" y="42"/>
                  </a:lnTo>
                  <a:lnTo>
                    <a:pt x="52"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18" name="Google Shape;518;p3"/>
            <p:cNvSpPr/>
            <p:nvPr/>
          </p:nvSpPr>
          <p:spPr>
            <a:xfrm>
              <a:off x="-2706688" y="1060451"/>
              <a:ext cx="100013" cy="111125"/>
            </a:xfrm>
            <a:custGeom>
              <a:avLst/>
              <a:gdLst/>
              <a:ahLst/>
              <a:cxnLst/>
              <a:rect l="l" t="t" r="r" b="b"/>
              <a:pathLst>
                <a:path w="191" h="209" extrusionOk="0">
                  <a:moveTo>
                    <a:pt x="54" y="0"/>
                  </a:moveTo>
                  <a:lnTo>
                    <a:pt x="0" y="108"/>
                  </a:lnTo>
                  <a:lnTo>
                    <a:pt x="26" y="188"/>
                  </a:lnTo>
                  <a:lnTo>
                    <a:pt x="129" y="209"/>
                  </a:lnTo>
                  <a:lnTo>
                    <a:pt x="191" y="123"/>
                  </a:lnTo>
                  <a:lnTo>
                    <a:pt x="54"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19" name="Google Shape;519;p3"/>
            <p:cNvSpPr/>
            <p:nvPr/>
          </p:nvSpPr>
          <p:spPr>
            <a:xfrm>
              <a:off x="-2625725" y="1130301"/>
              <a:ext cx="122238" cy="100013"/>
            </a:xfrm>
            <a:custGeom>
              <a:avLst/>
              <a:gdLst/>
              <a:ahLst/>
              <a:cxnLst/>
              <a:rect l="l" t="t" r="r" b="b"/>
              <a:pathLst>
                <a:path w="229" h="190" extrusionOk="0">
                  <a:moveTo>
                    <a:pt x="79" y="0"/>
                  </a:moveTo>
                  <a:lnTo>
                    <a:pt x="0" y="92"/>
                  </a:lnTo>
                  <a:lnTo>
                    <a:pt x="0" y="147"/>
                  </a:lnTo>
                  <a:lnTo>
                    <a:pt x="79" y="180"/>
                  </a:lnTo>
                  <a:lnTo>
                    <a:pt x="196" y="190"/>
                  </a:lnTo>
                  <a:lnTo>
                    <a:pt x="229" y="150"/>
                  </a:lnTo>
                  <a:lnTo>
                    <a:pt x="151" y="36"/>
                  </a:lnTo>
                  <a:lnTo>
                    <a:pt x="7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20" name="Google Shape;520;p3"/>
            <p:cNvSpPr/>
            <p:nvPr/>
          </p:nvSpPr>
          <p:spPr>
            <a:xfrm>
              <a:off x="-2492375" y="1160464"/>
              <a:ext cx="90488" cy="122238"/>
            </a:xfrm>
            <a:custGeom>
              <a:avLst/>
              <a:gdLst/>
              <a:ahLst/>
              <a:cxnLst/>
              <a:rect l="l" t="t" r="r" b="b"/>
              <a:pathLst>
                <a:path w="170" h="231" extrusionOk="0">
                  <a:moveTo>
                    <a:pt x="0" y="0"/>
                  </a:moveTo>
                  <a:lnTo>
                    <a:pt x="0" y="77"/>
                  </a:lnTo>
                  <a:lnTo>
                    <a:pt x="36" y="219"/>
                  </a:lnTo>
                  <a:lnTo>
                    <a:pt x="65" y="231"/>
                  </a:lnTo>
                  <a:lnTo>
                    <a:pt x="118" y="165"/>
                  </a:lnTo>
                  <a:lnTo>
                    <a:pt x="170" y="116"/>
                  </a:lnTo>
                  <a:lnTo>
                    <a:pt x="152" y="77"/>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21" name="Google Shape;521;p3"/>
            <p:cNvSpPr/>
            <p:nvPr/>
          </p:nvSpPr>
          <p:spPr>
            <a:xfrm>
              <a:off x="-1601788" y="1160464"/>
              <a:ext cx="84138" cy="31750"/>
            </a:xfrm>
            <a:custGeom>
              <a:avLst/>
              <a:gdLst/>
              <a:ahLst/>
              <a:cxnLst/>
              <a:rect l="l" t="t" r="r" b="b"/>
              <a:pathLst>
                <a:path w="161" h="61" extrusionOk="0">
                  <a:moveTo>
                    <a:pt x="161" y="0"/>
                  </a:moveTo>
                  <a:lnTo>
                    <a:pt x="161" y="61"/>
                  </a:lnTo>
                  <a:lnTo>
                    <a:pt x="56" y="61"/>
                  </a:lnTo>
                  <a:lnTo>
                    <a:pt x="0" y="21"/>
                  </a:lnTo>
                  <a:lnTo>
                    <a:pt x="50" y="0"/>
                  </a:lnTo>
                  <a:lnTo>
                    <a:pt x="161"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22" name="Google Shape;522;p3"/>
            <p:cNvSpPr/>
            <p:nvPr/>
          </p:nvSpPr>
          <p:spPr>
            <a:xfrm>
              <a:off x="-1617663" y="1292226"/>
              <a:ext cx="68263" cy="46038"/>
            </a:xfrm>
            <a:custGeom>
              <a:avLst/>
              <a:gdLst/>
              <a:ahLst/>
              <a:cxnLst/>
              <a:rect l="l" t="t" r="r" b="b"/>
              <a:pathLst>
                <a:path w="128" h="85" extrusionOk="0">
                  <a:moveTo>
                    <a:pt x="29" y="0"/>
                  </a:moveTo>
                  <a:lnTo>
                    <a:pt x="0" y="85"/>
                  </a:lnTo>
                  <a:lnTo>
                    <a:pt x="128" y="85"/>
                  </a:lnTo>
                  <a:lnTo>
                    <a:pt x="128" y="22"/>
                  </a:lnTo>
                  <a:lnTo>
                    <a:pt x="2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23" name="Google Shape;523;p3"/>
            <p:cNvSpPr/>
            <p:nvPr/>
          </p:nvSpPr>
          <p:spPr>
            <a:xfrm>
              <a:off x="-1789113" y="1160464"/>
              <a:ext cx="171450" cy="115888"/>
            </a:xfrm>
            <a:custGeom>
              <a:avLst/>
              <a:gdLst/>
              <a:ahLst/>
              <a:cxnLst/>
              <a:rect l="l" t="t" r="r" b="b"/>
              <a:pathLst>
                <a:path w="325" h="219" extrusionOk="0">
                  <a:moveTo>
                    <a:pt x="289" y="21"/>
                  </a:moveTo>
                  <a:lnTo>
                    <a:pt x="135" y="0"/>
                  </a:lnTo>
                  <a:lnTo>
                    <a:pt x="135" y="77"/>
                  </a:lnTo>
                  <a:lnTo>
                    <a:pt x="36" y="0"/>
                  </a:lnTo>
                  <a:lnTo>
                    <a:pt x="0" y="77"/>
                  </a:lnTo>
                  <a:lnTo>
                    <a:pt x="67" y="166"/>
                  </a:lnTo>
                  <a:lnTo>
                    <a:pt x="178" y="219"/>
                  </a:lnTo>
                  <a:lnTo>
                    <a:pt x="266" y="133"/>
                  </a:lnTo>
                  <a:lnTo>
                    <a:pt x="325" y="93"/>
                  </a:lnTo>
                  <a:lnTo>
                    <a:pt x="289" y="21"/>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24" name="Google Shape;524;p3"/>
            <p:cNvSpPr/>
            <p:nvPr/>
          </p:nvSpPr>
          <p:spPr>
            <a:xfrm>
              <a:off x="-3113088" y="1463676"/>
              <a:ext cx="215900" cy="393700"/>
            </a:xfrm>
            <a:custGeom>
              <a:avLst/>
              <a:gdLst/>
              <a:ahLst/>
              <a:cxnLst/>
              <a:rect l="l" t="t" r="r" b="b"/>
              <a:pathLst>
                <a:path w="408" h="744" extrusionOk="0">
                  <a:moveTo>
                    <a:pt x="356" y="0"/>
                  </a:moveTo>
                  <a:lnTo>
                    <a:pt x="408" y="83"/>
                  </a:lnTo>
                  <a:lnTo>
                    <a:pt x="248" y="223"/>
                  </a:lnTo>
                  <a:lnTo>
                    <a:pt x="168" y="373"/>
                  </a:lnTo>
                  <a:lnTo>
                    <a:pt x="124" y="553"/>
                  </a:lnTo>
                  <a:lnTo>
                    <a:pt x="178" y="669"/>
                  </a:lnTo>
                  <a:lnTo>
                    <a:pt x="265" y="707"/>
                  </a:lnTo>
                  <a:lnTo>
                    <a:pt x="225" y="744"/>
                  </a:lnTo>
                  <a:lnTo>
                    <a:pt x="106" y="725"/>
                  </a:lnTo>
                  <a:lnTo>
                    <a:pt x="0" y="630"/>
                  </a:lnTo>
                  <a:lnTo>
                    <a:pt x="38" y="576"/>
                  </a:lnTo>
                  <a:lnTo>
                    <a:pt x="38" y="517"/>
                  </a:lnTo>
                  <a:lnTo>
                    <a:pt x="54" y="341"/>
                  </a:lnTo>
                  <a:lnTo>
                    <a:pt x="38" y="275"/>
                  </a:lnTo>
                  <a:lnTo>
                    <a:pt x="103" y="239"/>
                  </a:lnTo>
                  <a:lnTo>
                    <a:pt x="119" y="167"/>
                  </a:lnTo>
                  <a:lnTo>
                    <a:pt x="183" y="137"/>
                  </a:lnTo>
                  <a:lnTo>
                    <a:pt x="248" y="105"/>
                  </a:lnTo>
                  <a:lnTo>
                    <a:pt x="276" y="73"/>
                  </a:lnTo>
                  <a:lnTo>
                    <a:pt x="304" y="42"/>
                  </a:lnTo>
                  <a:lnTo>
                    <a:pt x="356"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25" name="Google Shape;525;p3"/>
            <p:cNvSpPr/>
            <p:nvPr/>
          </p:nvSpPr>
          <p:spPr>
            <a:xfrm>
              <a:off x="-3133725" y="1914526"/>
              <a:ext cx="39688" cy="42863"/>
            </a:xfrm>
            <a:custGeom>
              <a:avLst/>
              <a:gdLst/>
              <a:ahLst/>
              <a:cxnLst/>
              <a:rect l="l" t="t" r="r" b="b"/>
              <a:pathLst>
                <a:path w="76" h="82" extrusionOk="0">
                  <a:moveTo>
                    <a:pt x="76" y="13"/>
                  </a:moveTo>
                  <a:lnTo>
                    <a:pt x="0" y="0"/>
                  </a:lnTo>
                  <a:lnTo>
                    <a:pt x="0" y="46"/>
                  </a:lnTo>
                  <a:lnTo>
                    <a:pt x="17" y="82"/>
                  </a:lnTo>
                  <a:lnTo>
                    <a:pt x="76" y="82"/>
                  </a:lnTo>
                  <a:lnTo>
                    <a:pt x="76" y="1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26" name="Google Shape;526;p3"/>
            <p:cNvSpPr/>
            <p:nvPr/>
          </p:nvSpPr>
          <p:spPr>
            <a:xfrm>
              <a:off x="-2816225" y="1646239"/>
              <a:ext cx="41275" cy="30163"/>
            </a:xfrm>
            <a:custGeom>
              <a:avLst/>
              <a:gdLst/>
              <a:ahLst/>
              <a:cxnLst/>
              <a:rect l="l" t="t" r="r" b="b"/>
              <a:pathLst>
                <a:path w="79" h="57" extrusionOk="0">
                  <a:moveTo>
                    <a:pt x="49" y="0"/>
                  </a:moveTo>
                  <a:lnTo>
                    <a:pt x="79" y="57"/>
                  </a:lnTo>
                  <a:lnTo>
                    <a:pt x="23" y="57"/>
                  </a:lnTo>
                  <a:lnTo>
                    <a:pt x="0" y="28"/>
                  </a:lnTo>
                  <a:lnTo>
                    <a:pt x="4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27" name="Google Shape;527;p3"/>
            <p:cNvSpPr/>
            <p:nvPr/>
          </p:nvSpPr>
          <p:spPr>
            <a:xfrm>
              <a:off x="-2125663" y="1419226"/>
              <a:ext cx="30163" cy="34925"/>
            </a:xfrm>
            <a:custGeom>
              <a:avLst/>
              <a:gdLst/>
              <a:ahLst/>
              <a:cxnLst/>
              <a:rect l="l" t="t" r="r" b="b"/>
              <a:pathLst>
                <a:path w="59" h="66" extrusionOk="0">
                  <a:moveTo>
                    <a:pt x="59" y="0"/>
                  </a:moveTo>
                  <a:lnTo>
                    <a:pt x="0" y="20"/>
                  </a:lnTo>
                  <a:lnTo>
                    <a:pt x="0" y="66"/>
                  </a:lnTo>
                  <a:lnTo>
                    <a:pt x="59" y="66"/>
                  </a:lnTo>
                  <a:lnTo>
                    <a:pt x="5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28" name="Google Shape;528;p3"/>
            <p:cNvSpPr/>
            <p:nvPr/>
          </p:nvSpPr>
          <p:spPr>
            <a:xfrm>
              <a:off x="-3524250" y="1268414"/>
              <a:ext cx="3113088" cy="1654175"/>
            </a:xfrm>
            <a:custGeom>
              <a:avLst/>
              <a:gdLst/>
              <a:ahLst/>
              <a:cxnLst/>
              <a:rect l="l" t="t" r="r" b="b"/>
              <a:pathLst>
                <a:path w="5883" h="3127" extrusionOk="0">
                  <a:moveTo>
                    <a:pt x="5544" y="648"/>
                  </a:moveTo>
                  <a:lnTo>
                    <a:pt x="5577" y="621"/>
                  </a:lnTo>
                  <a:lnTo>
                    <a:pt x="5632" y="635"/>
                  </a:lnTo>
                  <a:lnTo>
                    <a:pt x="5651" y="505"/>
                  </a:lnTo>
                  <a:lnTo>
                    <a:pt x="5570" y="429"/>
                  </a:lnTo>
                  <a:lnTo>
                    <a:pt x="5593" y="387"/>
                  </a:lnTo>
                  <a:lnTo>
                    <a:pt x="5625" y="438"/>
                  </a:lnTo>
                  <a:lnTo>
                    <a:pt x="5670" y="449"/>
                  </a:lnTo>
                  <a:lnTo>
                    <a:pt x="5678" y="403"/>
                  </a:lnTo>
                  <a:lnTo>
                    <a:pt x="5730" y="402"/>
                  </a:lnTo>
                  <a:lnTo>
                    <a:pt x="5761" y="438"/>
                  </a:lnTo>
                  <a:lnTo>
                    <a:pt x="5883" y="406"/>
                  </a:lnTo>
                  <a:lnTo>
                    <a:pt x="5820" y="298"/>
                  </a:lnTo>
                  <a:lnTo>
                    <a:pt x="5772" y="270"/>
                  </a:lnTo>
                  <a:lnTo>
                    <a:pt x="5828" y="207"/>
                  </a:lnTo>
                  <a:lnTo>
                    <a:pt x="5782" y="132"/>
                  </a:lnTo>
                  <a:lnTo>
                    <a:pt x="5683" y="118"/>
                  </a:lnTo>
                  <a:lnTo>
                    <a:pt x="5628" y="161"/>
                  </a:lnTo>
                  <a:lnTo>
                    <a:pt x="5684" y="237"/>
                  </a:lnTo>
                  <a:lnTo>
                    <a:pt x="5634" y="237"/>
                  </a:lnTo>
                  <a:lnTo>
                    <a:pt x="5574" y="149"/>
                  </a:lnTo>
                  <a:lnTo>
                    <a:pt x="5326" y="116"/>
                  </a:lnTo>
                  <a:lnTo>
                    <a:pt x="5123" y="85"/>
                  </a:lnTo>
                  <a:lnTo>
                    <a:pt x="4918" y="131"/>
                  </a:lnTo>
                  <a:lnTo>
                    <a:pt x="4941" y="183"/>
                  </a:lnTo>
                  <a:lnTo>
                    <a:pt x="5013" y="239"/>
                  </a:lnTo>
                  <a:lnTo>
                    <a:pt x="4996" y="292"/>
                  </a:lnTo>
                  <a:lnTo>
                    <a:pt x="4948" y="259"/>
                  </a:lnTo>
                  <a:lnTo>
                    <a:pt x="4894" y="239"/>
                  </a:lnTo>
                  <a:lnTo>
                    <a:pt x="4852" y="196"/>
                  </a:lnTo>
                  <a:lnTo>
                    <a:pt x="4827" y="252"/>
                  </a:lnTo>
                  <a:lnTo>
                    <a:pt x="4664" y="292"/>
                  </a:lnTo>
                  <a:lnTo>
                    <a:pt x="4670" y="347"/>
                  </a:lnTo>
                  <a:lnTo>
                    <a:pt x="4618" y="311"/>
                  </a:lnTo>
                  <a:lnTo>
                    <a:pt x="4553" y="327"/>
                  </a:lnTo>
                  <a:lnTo>
                    <a:pt x="4520" y="239"/>
                  </a:lnTo>
                  <a:lnTo>
                    <a:pt x="4426" y="193"/>
                  </a:lnTo>
                  <a:lnTo>
                    <a:pt x="4292" y="256"/>
                  </a:lnTo>
                  <a:lnTo>
                    <a:pt x="4210" y="281"/>
                  </a:lnTo>
                  <a:lnTo>
                    <a:pt x="4203" y="247"/>
                  </a:lnTo>
                  <a:lnTo>
                    <a:pt x="4162" y="229"/>
                  </a:lnTo>
                  <a:lnTo>
                    <a:pt x="4133" y="255"/>
                  </a:lnTo>
                  <a:lnTo>
                    <a:pt x="4058" y="211"/>
                  </a:lnTo>
                  <a:lnTo>
                    <a:pt x="4066" y="165"/>
                  </a:lnTo>
                  <a:lnTo>
                    <a:pt x="3952" y="178"/>
                  </a:lnTo>
                  <a:lnTo>
                    <a:pt x="3934" y="273"/>
                  </a:lnTo>
                  <a:lnTo>
                    <a:pt x="3918" y="200"/>
                  </a:lnTo>
                  <a:lnTo>
                    <a:pt x="3864" y="221"/>
                  </a:lnTo>
                  <a:lnTo>
                    <a:pt x="3866" y="178"/>
                  </a:lnTo>
                  <a:lnTo>
                    <a:pt x="3679" y="191"/>
                  </a:lnTo>
                  <a:lnTo>
                    <a:pt x="3734" y="237"/>
                  </a:lnTo>
                  <a:lnTo>
                    <a:pt x="3688" y="273"/>
                  </a:lnTo>
                  <a:lnTo>
                    <a:pt x="3734" y="288"/>
                  </a:lnTo>
                  <a:lnTo>
                    <a:pt x="3770" y="350"/>
                  </a:lnTo>
                  <a:lnTo>
                    <a:pt x="3722" y="354"/>
                  </a:lnTo>
                  <a:lnTo>
                    <a:pt x="3724" y="413"/>
                  </a:lnTo>
                  <a:lnTo>
                    <a:pt x="3639" y="379"/>
                  </a:lnTo>
                  <a:lnTo>
                    <a:pt x="3600" y="396"/>
                  </a:lnTo>
                  <a:lnTo>
                    <a:pt x="3607" y="422"/>
                  </a:lnTo>
                  <a:lnTo>
                    <a:pt x="3540" y="420"/>
                  </a:lnTo>
                  <a:lnTo>
                    <a:pt x="3501" y="387"/>
                  </a:lnTo>
                  <a:lnTo>
                    <a:pt x="3532" y="530"/>
                  </a:lnTo>
                  <a:lnTo>
                    <a:pt x="3422" y="472"/>
                  </a:lnTo>
                  <a:lnTo>
                    <a:pt x="3336" y="425"/>
                  </a:lnTo>
                  <a:lnTo>
                    <a:pt x="3388" y="413"/>
                  </a:lnTo>
                  <a:lnTo>
                    <a:pt x="3354" y="366"/>
                  </a:lnTo>
                  <a:lnTo>
                    <a:pt x="3323" y="373"/>
                  </a:lnTo>
                  <a:lnTo>
                    <a:pt x="3320" y="327"/>
                  </a:lnTo>
                  <a:lnTo>
                    <a:pt x="3201" y="276"/>
                  </a:lnTo>
                  <a:lnTo>
                    <a:pt x="3112" y="286"/>
                  </a:lnTo>
                  <a:lnTo>
                    <a:pt x="3080" y="306"/>
                  </a:lnTo>
                  <a:lnTo>
                    <a:pt x="3121" y="374"/>
                  </a:lnTo>
                  <a:lnTo>
                    <a:pt x="3010" y="407"/>
                  </a:lnTo>
                  <a:lnTo>
                    <a:pt x="2932" y="403"/>
                  </a:lnTo>
                  <a:lnTo>
                    <a:pt x="2933" y="348"/>
                  </a:lnTo>
                  <a:lnTo>
                    <a:pt x="2763" y="383"/>
                  </a:lnTo>
                  <a:lnTo>
                    <a:pt x="2699" y="409"/>
                  </a:lnTo>
                  <a:lnTo>
                    <a:pt x="2633" y="381"/>
                  </a:lnTo>
                  <a:lnTo>
                    <a:pt x="2633" y="449"/>
                  </a:lnTo>
                  <a:lnTo>
                    <a:pt x="2560" y="562"/>
                  </a:lnTo>
                  <a:lnTo>
                    <a:pt x="2551" y="488"/>
                  </a:lnTo>
                  <a:lnTo>
                    <a:pt x="2606" y="309"/>
                  </a:lnTo>
                  <a:lnTo>
                    <a:pt x="2624" y="175"/>
                  </a:lnTo>
                  <a:lnTo>
                    <a:pt x="2495" y="85"/>
                  </a:lnTo>
                  <a:lnTo>
                    <a:pt x="2428" y="56"/>
                  </a:lnTo>
                  <a:lnTo>
                    <a:pt x="2355" y="90"/>
                  </a:lnTo>
                  <a:lnTo>
                    <a:pt x="2327" y="152"/>
                  </a:lnTo>
                  <a:lnTo>
                    <a:pt x="2304" y="56"/>
                  </a:lnTo>
                  <a:lnTo>
                    <a:pt x="2212" y="85"/>
                  </a:lnTo>
                  <a:lnTo>
                    <a:pt x="2225" y="17"/>
                  </a:lnTo>
                  <a:lnTo>
                    <a:pt x="2153" y="0"/>
                  </a:lnTo>
                  <a:lnTo>
                    <a:pt x="2121" y="106"/>
                  </a:lnTo>
                  <a:lnTo>
                    <a:pt x="2199" y="201"/>
                  </a:lnTo>
                  <a:lnTo>
                    <a:pt x="2104" y="213"/>
                  </a:lnTo>
                  <a:lnTo>
                    <a:pt x="2161" y="283"/>
                  </a:lnTo>
                  <a:lnTo>
                    <a:pt x="2104" y="250"/>
                  </a:lnTo>
                  <a:lnTo>
                    <a:pt x="2055" y="298"/>
                  </a:lnTo>
                  <a:lnTo>
                    <a:pt x="2029" y="279"/>
                  </a:lnTo>
                  <a:lnTo>
                    <a:pt x="1941" y="301"/>
                  </a:lnTo>
                  <a:lnTo>
                    <a:pt x="1981" y="319"/>
                  </a:lnTo>
                  <a:lnTo>
                    <a:pt x="1867" y="400"/>
                  </a:lnTo>
                  <a:lnTo>
                    <a:pt x="1821" y="490"/>
                  </a:lnTo>
                  <a:lnTo>
                    <a:pt x="1825" y="553"/>
                  </a:lnTo>
                  <a:lnTo>
                    <a:pt x="1897" y="589"/>
                  </a:lnTo>
                  <a:lnTo>
                    <a:pt x="1864" y="611"/>
                  </a:lnTo>
                  <a:lnTo>
                    <a:pt x="1693" y="671"/>
                  </a:lnTo>
                  <a:lnTo>
                    <a:pt x="1744" y="776"/>
                  </a:lnTo>
                  <a:lnTo>
                    <a:pt x="1830" y="822"/>
                  </a:lnTo>
                  <a:lnTo>
                    <a:pt x="1864" y="843"/>
                  </a:lnTo>
                  <a:lnTo>
                    <a:pt x="1882" y="853"/>
                  </a:lnTo>
                  <a:lnTo>
                    <a:pt x="1913" y="929"/>
                  </a:lnTo>
                  <a:lnTo>
                    <a:pt x="1876" y="967"/>
                  </a:lnTo>
                  <a:lnTo>
                    <a:pt x="1858" y="854"/>
                  </a:lnTo>
                  <a:lnTo>
                    <a:pt x="1783" y="854"/>
                  </a:lnTo>
                  <a:lnTo>
                    <a:pt x="1677" y="795"/>
                  </a:lnTo>
                  <a:lnTo>
                    <a:pt x="1648" y="833"/>
                  </a:lnTo>
                  <a:lnTo>
                    <a:pt x="1668" y="874"/>
                  </a:lnTo>
                  <a:lnTo>
                    <a:pt x="1609" y="854"/>
                  </a:lnTo>
                  <a:lnTo>
                    <a:pt x="1643" y="925"/>
                  </a:lnTo>
                  <a:lnTo>
                    <a:pt x="1731" y="951"/>
                  </a:lnTo>
                  <a:lnTo>
                    <a:pt x="1600" y="935"/>
                  </a:lnTo>
                  <a:lnTo>
                    <a:pt x="1553" y="785"/>
                  </a:lnTo>
                  <a:lnTo>
                    <a:pt x="1524" y="782"/>
                  </a:lnTo>
                  <a:lnTo>
                    <a:pt x="1554" y="870"/>
                  </a:lnTo>
                  <a:lnTo>
                    <a:pt x="1519" y="900"/>
                  </a:lnTo>
                  <a:lnTo>
                    <a:pt x="1541" y="961"/>
                  </a:lnTo>
                  <a:lnTo>
                    <a:pt x="1600" y="1007"/>
                  </a:lnTo>
                  <a:lnTo>
                    <a:pt x="1626" y="1122"/>
                  </a:lnTo>
                  <a:lnTo>
                    <a:pt x="1655" y="1150"/>
                  </a:lnTo>
                  <a:lnTo>
                    <a:pt x="1719" y="1118"/>
                  </a:lnTo>
                  <a:lnTo>
                    <a:pt x="1811" y="1171"/>
                  </a:lnTo>
                  <a:lnTo>
                    <a:pt x="1808" y="1210"/>
                  </a:lnTo>
                  <a:lnTo>
                    <a:pt x="1773" y="1188"/>
                  </a:lnTo>
                  <a:lnTo>
                    <a:pt x="1727" y="1147"/>
                  </a:lnTo>
                  <a:lnTo>
                    <a:pt x="1675" y="1190"/>
                  </a:lnTo>
                  <a:lnTo>
                    <a:pt x="1710" y="1278"/>
                  </a:lnTo>
                  <a:lnTo>
                    <a:pt x="1685" y="1359"/>
                  </a:lnTo>
                  <a:lnTo>
                    <a:pt x="1658" y="1396"/>
                  </a:lnTo>
                  <a:lnTo>
                    <a:pt x="1616" y="1380"/>
                  </a:lnTo>
                  <a:lnTo>
                    <a:pt x="1649" y="1204"/>
                  </a:lnTo>
                  <a:lnTo>
                    <a:pt x="1587" y="1142"/>
                  </a:lnTo>
                  <a:lnTo>
                    <a:pt x="1531" y="984"/>
                  </a:lnTo>
                  <a:lnTo>
                    <a:pt x="1489" y="948"/>
                  </a:lnTo>
                  <a:lnTo>
                    <a:pt x="1472" y="812"/>
                  </a:lnTo>
                  <a:lnTo>
                    <a:pt x="1349" y="804"/>
                  </a:lnTo>
                  <a:lnTo>
                    <a:pt x="1354" y="939"/>
                  </a:lnTo>
                  <a:lnTo>
                    <a:pt x="1320" y="1007"/>
                  </a:lnTo>
                  <a:lnTo>
                    <a:pt x="1392" y="1145"/>
                  </a:lnTo>
                  <a:lnTo>
                    <a:pt x="1427" y="1151"/>
                  </a:lnTo>
                  <a:lnTo>
                    <a:pt x="1485" y="1200"/>
                  </a:lnTo>
                  <a:lnTo>
                    <a:pt x="1478" y="1265"/>
                  </a:lnTo>
                  <a:lnTo>
                    <a:pt x="1362" y="1193"/>
                  </a:lnTo>
                  <a:lnTo>
                    <a:pt x="1240" y="1147"/>
                  </a:lnTo>
                  <a:lnTo>
                    <a:pt x="1163" y="1150"/>
                  </a:lnTo>
                  <a:lnTo>
                    <a:pt x="1154" y="1181"/>
                  </a:lnTo>
                  <a:lnTo>
                    <a:pt x="1188" y="1239"/>
                  </a:lnTo>
                  <a:lnTo>
                    <a:pt x="1153" y="1276"/>
                  </a:lnTo>
                  <a:lnTo>
                    <a:pt x="1124" y="1236"/>
                  </a:lnTo>
                  <a:lnTo>
                    <a:pt x="1006" y="1278"/>
                  </a:lnTo>
                  <a:lnTo>
                    <a:pt x="989" y="1308"/>
                  </a:lnTo>
                  <a:lnTo>
                    <a:pt x="942" y="1311"/>
                  </a:lnTo>
                  <a:lnTo>
                    <a:pt x="938" y="1261"/>
                  </a:lnTo>
                  <a:lnTo>
                    <a:pt x="788" y="1367"/>
                  </a:lnTo>
                  <a:lnTo>
                    <a:pt x="766" y="1387"/>
                  </a:lnTo>
                  <a:lnTo>
                    <a:pt x="759" y="1446"/>
                  </a:lnTo>
                  <a:lnTo>
                    <a:pt x="704" y="1452"/>
                  </a:lnTo>
                  <a:lnTo>
                    <a:pt x="667" y="1400"/>
                  </a:lnTo>
                  <a:lnTo>
                    <a:pt x="712" y="1366"/>
                  </a:lnTo>
                  <a:lnTo>
                    <a:pt x="665" y="1315"/>
                  </a:lnTo>
                  <a:lnTo>
                    <a:pt x="590" y="1308"/>
                  </a:lnTo>
                  <a:lnTo>
                    <a:pt x="616" y="1433"/>
                  </a:lnTo>
                  <a:lnTo>
                    <a:pt x="648" y="1442"/>
                  </a:lnTo>
                  <a:lnTo>
                    <a:pt x="652" y="1518"/>
                  </a:lnTo>
                  <a:lnTo>
                    <a:pt x="577" y="1494"/>
                  </a:lnTo>
                  <a:lnTo>
                    <a:pt x="497" y="1578"/>
                  </a:lnTo>
                  <a:lnTo>
                    <a:pt x="540" y="1634"/>
                  </a:lnTo>
                  <a:lnTo>
                    <a:pt x="513" y="1664"/>
                  </a:lnTo>
                  <a:lnTo>
                    <a:pt x="403" y="1612"/>
                  </a:lnTo>
                  <a:lnTo>
                    <a:pt x="387" y="1654"/>
                  </a:lnTo>
                  <a:lnTo>
                    <a:pt x="458" y="1684"/>
                  </a:lnTo>
                  <a:lnTo>
                    <a:pt x="429" y="1717"/>
                  </a:lnTo>
                  <a:lnTo>
                    <a:pt x="352" y="1680"/>
                  </a:lnTo>
                  <a:lnTo>
                    <a:pt x="311" y="1599"/>
                  </a:lnTo>
                  <a:lnTo>
                    <a:pt x="318" y="1537"/>
                  </a:lnTo>
                  <a:lnTo>
                    <a:pt x="211" y="1469"/>
                  </a:lnTo>
                  <a:lnTo>
                    <a:pt x="228" y="1461"/>
                  </a:lnTo>
                  <a:lnTo>
                    <a:pt x="341" y="1511"/>
                  </a:lnTo>
                  <a:lnTo>
                    <a:pt x="433" y="1540"/>
                  </a:lnTo>
                  <a:lnTo>
                    <a:pt x="523" y="1498"/>
                  </a:lnTo>
                  <a:lnTo>
                    <a:pt x="534" y="1429"/>
                  </a:lnTo>
                  <a:lnTo>
                    <a:pt x="318" y="1284"/>
                  </a:lnTo>
                  <a:lnTo>
                    <a:pt x="231" y="1297"/>
                  </a:lnTo>
                  <a:lnTo>
                    <a:pt x="156" y="1269"/>
                  </a:lnTo>
                  <a:lnTo>
                    <a:pt x="129" y="1261"/>
                  </a:lnTo>
                  <a:lnTo>
                    <a:pt x="75" y="1315"/>
                  </a:lnTo>
                  <a:lnTo>
                    <a:pt x="73" y="1310"/>
                  </a:lnTo>
                  <a:lnTo>
                    <a:pt x="58" y="1348"/>
                  </a:lnTo>
                  <a:lnTo>
                    <a:pt x="126" y="1439"/>
                  </a:lnTo>
                  <a:lnTo>
                    <a:pt x="104" y="1484"/>
                  </a:lnTo>
                  <a:lnTo>
                    <a:pt x="153" y="1589"/>
                  </a:lnTo>
                  <a:lnTo>
                    <a:pt x="153" y="1645"/>
                  </a:lnTo>
                  <a:lnTo>
                    <a:pt x="192" y="1769"/>
                  </a:lnTo>
                  <a:lnTo>
                    <a:pt x="221" y="1807"/>
                  </a:lnTo>
                  <a:lnTo>
                    <a:pt x="127" y="1965"/>
                  </a:lnTo>
                  <a:lnTo>
                    <a:pt x="175" y="2007"/>
                  </a:lnTo>
                  <a:lnTo>
                    <a:pt x="123" y="2052"/>
                  </a:lnTo>
                  <a:lnTo>
                    <a:pt x="139" y="2154"/>
                  </a:lnTo>
                  <a:lnTo>
                    <a:pt x="159" y="2261"/>
                  </a:lnTo>
                  <a:lnTo>
                    <a:pt x="117" y="2300"/>
                  </a:lnTo>
                  <a:lnTo>
                    <a:pt x="83" y="2379"/>
                  </a:lnTo>
                  <a:lnTo>
                    <a:pt x="0" y="2419"/>
                  </a:lnTo>
                  <a:lnTo>
                    <a:pt x="0" y="2419"/>
                  </a:lnTo>
                  <a:lnTo>
                    <a:pt x="22" y="2483"/>
                  </a:lnTo>
                  <a:lnTo>
                    <a:pt x="5" y="2513"/>
                  </a:lnTo>
                  <a:lnTo>
                    <a:pt x="8" y="2536"/>
                  </a:lnTo>
                  <a:lnTo>
                    <a:pt x="51" y="2543"/>
                  </a:lnTo>
                  <a:lnTo>
                    <a:pt x="100" y="2529"/>
                  </a:lnTo>
                  <a:lnTo>
                    <a:pt x="187" y="2549"/>
                  </a:lnTo>
                  <a:lnTo>
                    <a:pt x="259" y="2549"/>
                  </a:lnTo>
                  <a:lnTo>
                    <a:pt x="298" y="2549"/>
                  </a:lnTo>
                  <a:lnTo>
                    <a:pt x="305" y="2519"/>
                  </a:lnTo>
                  <a:lnTo>
                    <a:pt x="350" y="2513"/>
                  </a:lnTo>
                  <a:lnTo>
                    <a:pt x="360" y="2496"/>
                  </a:lnTo>
                  <a:lnTo>
                    <a:pt x="423" y="2496"/>
                  </a:lnTo>
                  <a:lnTo>
                    <a:pt x="430" y="2533"/>
                  </a:lnTo>
                  <a:lnTo>
                    <a:pt x="452" y="2556"/>
                  </a:lnTo>
                  <a:lnTo>
                    <a:pt x="475" y="2549"/>
                  </a:lnTo>
                  <a:lnTo>
                    <a:pt x="514" y="2614"/>
                  </a:lnTo>
                  <a:lnTo>
                    <a:pt x="573" y="2598"/>
                  </a:lnTo>
                  <a:lnTo>
                    <a:pt x="592" y="2620"/>
                  </a:lnTo>
                  <a:lnTo>
                    <a:pt x="686" y="2641"/>
                  </a:lnTo>
                  <a:lnTo>
                    <a:pt x="696" y="2664"/>
                  </a:lnTo>
                  <a:lnTo>
                    <a:pt x="678" y="2676"/>
                  </a:lnTo>
                  <a:lnTo>
                    <a:pt x="689" y="2723"/>
                  </a:lnTo>
                  <a:lnTo>
                    <a:pt x="686" y="2748"/>
                  </a:lnTo>
                  <a:lnTo>
                    <a:pt x="650" y="2758"/>
                  </a:lnTo>
                  <a:lnTo>
                    <a:pt x="639" y="2791"/>
                  </a:lnTo>
                  <a:lnTo>
                    <a:pt x="658" y="2785"/>
                  </a:lnTo>
                  <a:lnTo>
                    <a:pt x="645" y="2820"/>
                  </a:lnTo>
                  <a:lnTo>
                    <a:pt x="619" y="2888"/>
                  </a:lnTo>
                  <a:lnTo>
                    <a:pt x="590" y="2885"/>
                  </a:lnTo>
                  <a:lnTo>
                    <a:pt x="593" y="2908"/>
                  </a:lnTo>
                  <a:lnTo>
                    <a:pt x="644" y="2935"/>
                  </a:lnTo>
                  <a:lnTo>
                    <a:pt x="730" y="2999"/>
                  </a:lnTo>
                  <a:lnTo>
                    <a:pt x="798" y="3052"/>
                  </a:lnTo>
                  <a:lnTo>
                    <a:pt x="791" y="3091"/>
                  </a:lnTo>
                  <a:lnTo>
                    <a:pt x="865" y="3105"/>
                  </a:lnTo>
                  <a:lnTo>
                    <a:pt x="890" y="3127"/>
                  </a:lnTo>
                  <a:lnTo>
                    <a:pt x="950" y="3120"/>
                  </a:lnTo>
                  <a:lnTo>
                    <a:pt x="973" y="3101"/>
                  </a:lnTo>
                  <a:lnTo>
                    <a:pt x="1033" y="3120"/>
                  </a:lnTo>
                  <a:lnTo>
                    <a:pt x="1015" y="3084"/>
                  </a:lnTo>
                  <a:lnTo>
                    <a:pt x="1026" y="3071"/>
                  </a:lnTo>
                  <a:lnTo>
                    <a:pt x="1072" y="3105"/>
                  </a:lnTo>
                  <a:lnTo>
                    <a:pt x="1118" y="3071"/>
                  </a:lnTo>
                  <a:lnTo>
                    <a:pt x="1052" y="2968"/>
                  </a:lnTo>
                  <a:lnTo>
                    <a:pt x="1004" y="2935"/>
                  </a:lnTo>
                  <a:lnTo>
                    <a:pt x="1026" y="2859"/>
                  </a:lnTo>
                  <a:lnTo>
                    <a:pt x="1068" y="2846"/>
                  </a:lnTo>
                  <a:lnTo>
                    <a:pt x="1098" y="2821"/>
                  </a:lnTo>
                  <a:lnTo>
                    <a:pt x="1056" y="2790"/>
                  </a:lnTo>
                  <a:lnTo>
                    <a:pt x="973" y="2710"/>
                  </a:lnTo>
                  <a:lnTo>
                    <a:pt x="968" y="2615"/>
                  </a:lnTo>
                  <a:lnTo>
                    <a:pt x="991" y="2583"/>
                  </a:lnTo>
                  <a:lnTo>
                    <a:pt x="1045" y="2625"/>
                  </a:lnTo>
                  <a:lnTo>
                    <a:pt x="1045" y="2575"/>
                  </a:lnTo>
                  <a:lnTo>
                    <a:pt x="1114" y="2506"/>
                  </a:lnTo>
                  <a:lnTo>
                    <a:pt x="1173" y="2506"/>
                  </a:lnTo>
                  <a:lnTo>
                    <a:pt x="1280" y="2556"/>
                  </a:lnTo>
                  <a:lnTo>
                    <a:pt x="1385" y="2534"/>
                  </a:lnTo>
                  <a:lnTo>
                    <a:pt x="1460" y="2556"/>
                  </a:lnTo>
                  <a:lnTo>
                    <a:pt x="1547" y="2547"/>
                  </a:lnTo>
                  <a:lnTo>
                    <a:pt x="1547" y="2506"/>
                  </a:lnTo>
                  <a:lnTo>
                    <a:pt x="1496" y="2464"/>
                  </a:lnTo>
                  <a:lnTo>
                    <a:pt x="1514" y="2396"/>
                  </a:lnTo>
                  <a:lnTo>
                    <a:pt x="1547" y="2396"/>
                  </a:lnTo>
                  <a:lnTo>
                    <a:pt x="1496" y="2353"/>
                  </a:lnTo>
                  <a:lnTo>
                    <a:pt x="1547" y="2337"/>
                  </a:lnTo>
                  <a:lnTo>
                    <a:pt x="1749" y="2259"/>
                  </a:lnTo>
                  <a:lnTo>
                    <a:pt x="1799" y="2217"/>
                  </a:lnTo>
                  <a:lnTo>
                    <a:pt x="1880" y="2229"/>
                  </a:lnTo>
                  <a:lnTo>
                    <a:pt x="1893" y="2288"/>
                  </a:lnTo>
                  <a:lnTo>
                    <a:pt x="2046" y="2318"/>
                  </a:lnTo>
                  <a:lnTo>
                    <a:pt x="2125" y="2259"/>
                  </a:lnTo>
                  <a:lnTo>
                    <a:pt x="2320" y="2477"/>
                  </a:lnTo>
                  <a:lnTo>
                    <a:pt x="2385" y="2481"/>
                  </a:lnTo>
                  <a:lnTo>
                    <a:pt x="2453" y="2458"/>
                  </a:lnTo>
                  <a:lnTo>
                    <a:pt x="2528" y="2526"/>
                  </a:lnTo>
                  <a:lnTo>
                    <a:pt x="2574" y="2540"/>
                  </a:lnTo>
                  <a:lnTo>
                    <a:pt x="2620" y="2536"/>
                  </a:lnTo>
                  <a:lnTo>
                    <a:pt x="2642" y="2571"/>
                  </a:lnTo>
                  <a:lnTo>
                    <a:pt x="2655" y="2559"/>
                  </a:lnTo>
                  <a:lnTo>
                    <a:pt x="2663" y="2571"/>
                  </a:lnTo>
                  <a:lnTo>
                    <a:pt x="2692" y="2542"/>
                  </a:lnTo>
                  <a:lnTo>
                    <a:pt x="2754" y="2465"/>
                  </a:lnTo>
                  <a:lnTo>
                    <a:pt x="2845" y="2442"/>
                  </a:lnTo>
                  <a:lnTo>
                    <a:pt x="2943" y="2497"/>
                  </a:lnTo>
                  <a:lnTo>
                    <a:pt x="3060" y="2484"/>
                  </a:lnTo>
                  <a:lnTo>
                    <a:pt x="3024" y="2393"/>
                  </a:lnTo>
                  <a:lnTo>
                    <a:pt x="3060" y="2340"/>
                  </a:lnTo>
                  <a:lnTo>
                    <a:pt x="3204" y="2364"/>
                  </a:lnTo>
                  <a:lnTo>
                    <a:pt x="3263" y="2436"/>
                  </a:lnTo>
                  <a:lnTo>
                    <a:pt x="3395" y="2419"/>
                  </a:lnTo>
                  <a:lnTo>
                    <a:pt x="3513" y="2470"/>
                  </a:lnTo>
                  <a:lnTo>
                    <a:pt x="3686" y="2445"/>
                  </a:lnTo>
                  <a:lnTo>
                    <a:pt x="3754" y="2385"/>
                  </a:lnTo>
                  <a:lnTo>
                    <a:pt x="3851" y="2409"/>
                  </a:lnTo>
                  <a:lnTo>
                    <a:pt x="3852" y="2402"/>
                  </a:lnTo>
                  <a:lnTo>
                    <a:pt x="3907" y="2406"/>
                  </a:lnTo>
                  <a:lnTo>
                    <a:pt x="3941" y="2364"/>
                  </a:lnTo>
                  <a:lnTo>
                    <a:pt x="3933" y="2294"/>
                  </a:lnTo>
                  <a:lnTo>
                    <a:pt x="3943" y="2245"/>
                  </a:lnTo>
                  <a:lnTo>
                    <a:pt x="3943" y="2199"/>
                  </a:lnTo>
                  <a:lnTo>
                    <a:pt x="3907" y="2190"/>
                  </a:lnTo>
                  <a:lnTo>
                    <a:pt x="3917" y="2153"/>
                  </a:lnTo>
                  <a:lnTo>
                    <a:pt x="3996" y="2122"/>
                  </a:lnTo>
                  <a:lnTo>
                    <a:pt x="4073" y="2122"/>
                  </a:lnTo>
                  <a:lnTo>
                    <a:pt x="4151" y="2148"/>
                  </a:lnTo>
                  <a:lnTo>
                    <a:pt x="4227" y="2258"/>
                  </a:lnTo>
                  <a:lnTo>
                    <a:pt x="4291" y="2351"/>
                  </a:lnTo>
                  <a:lnTo>
                    <a:pt x="4351" y="2364"/>
                  </a:lnTo>
                  <a:lnTo>
                    <a:pt x="4451" y="2403"/>
                  </a:lnTo>
                  <a:lnTo>
                    <a:pt x="4472" y="2478"/>
                  </a:lnTo>
                  <a:lnTo>
                    <a:pt x="4531" y="2488"/>
                  </a:lnTo>
                  <a:lnTo>
                    <a:pt x="4553" y="2442"/>
                  </a:lnTo>
                  <a:lnTo>
                    <a:pt x="4609" y="2415"/>
                  </a:lnTo>
                  <a:lnTo>
                    <a:pt x="4640" y="2464"/>
                  </a:lnTo>
                  <a:lnTo>
                    <a:pt x="4631" y="2504"/>
                  </a:lnTo>
                  <a:lnTo>
                    <a:pt x="4640" y="2657"/>
                  </a:lnTo>
                  <a:lnTo>
                    <a:pt x="4581" y="2648"/>
                  </a:lnTo>
                  <a:lnTo>
                    <a:pt x="4553" y="2674"/>
                  </a:lnTo>
                  <a:lnTo>
                    <a:pt x="4581" y="2790"/>
                  </a:lnTo>
                  <a:lnTo>
                    <a:pt x="4560" y="2820"/>
                  </a:lnTo>
                  <a:lnTo>
                    <a:pt x="4581" y="2833"/>
                  </a:lnTo>
                  <a:lnTo>
                    <a:pt x="4591" y="2821"/>
                  </a:lnTo>
                  <a:lnTo>
                    <a:pt x="4609" y="2772"/>
                  </a:lnTo>
                  <a:lnTo>
                    <a:pt x="4640" y="2775"/>
                  </a:lnTo>
                  <a:lnTo>
                    <a:pt x="4656" y="2805"/>
                  </a:lnTo>
                  <a:lnTo>
                    <a:pt x="4703" y="2794"/>
                  </a:lnTo>
                  <a:lnTo>
                    <a:pt x="4778" y="2645"/>
                  </a:lnTo>
                  <a:lnTo>
                    <a:pt x="4824" y="2480"/>
                  </a:lnTo>
                  <a:lnTo>
                    <a:pt x="4843" y="2357"/>
                  </a:lnTo>
                  <a:lnTo>
                    <a:pt x="4804" y="2232"/>
                  </a:lnTo>
                  <a:lnTo>
                    <a:pt x="4788" y="2118"/>
                  </a:lnTo>
                  <a:lnTo>
                    <a:pt x="4771" y="2081"/>
                  </a:lnTo>
                  <a:lnTo>
                    <a:pt x="4754" y="2016"/>
                  </a:lnTo>
                  <a:lnTo>
                    <a:pt x="4634" y="1958"/>
                  </a:lnTo>
                  <a:lnTo>
                    <a:pt x="4617" y="2007"/>
                  </a:lnTo>
                  <a:lnTo>
                    <a:pt x="4583" y="1988"/>
                  </a:lnTo>
                  <a:lnTo>
                    <a:pt x="4550" y="2003"/>
                  </a:lnTo>
                  <a:lnTo>
                    <a:pt x="4524" y="1935"/>
                  </a:lnTo>
                  <a:lnTo>
                    <a:pt x="4455" y="1932"/>
                  </a:lnTo>
                  <a:lnTo>
                    <a:pt x="4533" y="1720"/>
                  </a:lnTo>
                  <a:lnTo>
                    <a:pt x="4563" y="1583"/>
                  </a:lnTo>
                  <a:lnTo>
                    <a:pt x="4591" y="1516"/>
                  </a:lnTo>
                  <a:lnTo>
                    <a:pt x="4758" y="1462"/>
                  </a:lnTo>
                  <a:lnTo>
                    <a:pt x="4824" y="1461"/>
                  </a:lnTo>
                  <a:lnTo>
                    <a:pt x="4833" y="1406"/>
                  </a:lnTo>
                  <a:lnTo>
                    <a:pt x="4883" y="1413"/>
                  </a:lnTo>
                  <a:lnTo>
                    <a:pt x="4943" y="1423"/>
                  </a:lnTo>
                  <a:lnTo>
                    <a:pt x="4940" y="1442"/>
                  </a:lnTo>
                  <a:lnTo>
                    <a:pt x="4931" y="1458"/>
                  </a:lnTo>
                  <a:lnTo>
                    <a:pt x="4944" y="1478"/>
                  </a:lnTo>
                  <a:lnTo>
                    <a:pt x="5067" y="1410"/>
                  </a:lnTo>
                  <a:lnTo>
                    <a:pt x="5046" y="1384"/>
                  </a:lnTo>
                  <a:lnTo>
                    <a:pt x="5012" y="1380"/>
                  </a:lnTo>
                  <a:lnTo>
                    <a:pt x="5025" y="1255"/>
                  </a:lnTo>
                  <a:lnTo>
                    <a:pt x="5021" y="1181"/>
                  </a:lnTo>
                  <a:lnTo>
                    <a:pt x="5080" y="1144"/>
                  </a:lnTo>
                  <a:lnTo>
                    <a:pt x="5146" y="1122"/>
                  </a:lnTo>
                  <a:lnTo>
                    <a:pt x="5156" y="1201"/>
                  </a:lnTo>
                  <a:lnTo>
                    <a:pt x="5215" y="1229"/>
                  </a:lnTo>
                  <a:lnTo>
                    <a:pt x="5254" y="1102"/>
                  </a:lnTo>
                  <a:lnTo>
                    <a:pt x="5214" y="1017"/>
                  </a:lnTo>
                  <a:lnTo>
                    <a:pt x="5292" y="1003"/>
                  </a:lnTo>
                  <a:lnTo>
                    <a:pt x="5321" y="1187"/>
                  </a:lnTo>
                  <a:lnTo>
                    <a:pt x="5273" y="1233"/>
                  </a:lnTo>
                  <a:lnTo>
                    <a:pt x="5269" y="1415"/>
                  </a:lnTo>
                  <a:lnTo>
                    <a:pt x="5259" y="1493"/>
                  </a:lnTo>
                  <a:lnTo>
                    <a:pt x="5215" y="1530"/>
                  </a:lnTo>
                  <a:lnTo>
                    <a:pt x="5231" y="1592"/>
                  </a:lnTo>
                  <a:lnTo>
                    <a:pt x="5227" y="1703"/>
                  </a:lnTo>
                  <a:lnTo>
                    <a:pt x="5385" y="1980"/>
                  </a:lnTo>
                  <a:lnTo>
                    <a:pt x="5445" y="2086"/>
                  </a:lnTo>
                  <a:lnTo>
                    <a:pt x="5495" y="2042"/>
                  </a:lnTo>
                  <a:lnTo>
                    <a:pt x="5481" y="1925"/>
                  </a:lnTo>
                  <a:lnTo>
                    <a:pt x="5521" y="1893"/>
                  </a:lnTo>
                  <a:lnTo>
                    <a:pt x="5495" y="1807"/>
                  </a:lnTo>
                  <a:lnTo>
                    <a:pt x="5538" y="1759"/>
                  </a:lnTo>
                  <a:lnTo>
                    <a:pt x="5489" y="1605"/>
                  </a:lnTo>
                  <a:lnTo>
                    <a:pt x="5538" y="1601"/>
                  </a:lnTo>
                  <a:lnTo>
                    <a:pt x="5502" y="1547"/>
                  </a:lnTo>
                  <a:lnTo>
                    <a:pt x="5469" y="1547"/>
                  </a:lnTo>
                  <a:lnTo>
                    <a:pt x="5471" y="1469"/>
                  </a:lnTo>
                  <a:lnTo>
                    <a:pt x="5432" y="1457"/>
                  </a:lnTo>
                  <a:lnTo>
                    <a:pt x="5423" y="1488"/>
                  </a:lnTo>
                  <a:lnTo>
                    <a:pt x="5393" y="1454"/>
                  </a:lnTo>
                  <a:lnTo>
                    <a:pt x="5394" y="1334"/>
                  </a:lnTo>
                  <a:lnTo>
                    <a:pt x="5367" y="1258"/>
                  </a:lnTo>
                  <a:lnTo>
                    <a:pt x="5439" y="1199"/>
                  </a:lnTo>
                  <a:lnTo>
                    <a:pt x="5469" y="1250"/>
                  </a:lnTo>
                  <a:lnTo>
                    <a:pt x="5502" y="1164"/>
                  </a:lnTo>
                  <a:lnTo>
                    <a:pt x="5557" y="1150"/>
                  </a:lnTo>
                  <a:lnTo>
                    <a:pt x="5625" y="1200"/>
                  </a:lnTo>
                  <a:lnTo>
                    <a:pt x="5625" y="1160"/>
                  </a:lnTo>
                  <a:lnTo>
                    <a:pt x="5644" y="1017"/>
                  </a:lnTo>
                  <a:lnTo>
                    <a:pt x="5742" y="863"/>
                  </a:lnTo>
                  <a:lnTo>
                    <a:pt x="5810" y="863"/>
                  </a:lnTo>
                  <a:lnTo>
                    <a:pt x="5810" y="808"/>
                  </a:lnTo>
                  <a:lnTo>
                    <a:pt x="5587" y="648"/>
                  </a:lnTo>
                  <a:lnTo>
                    <a:pt x="5544" y="648"/>
                  </a:lnTo>
                  <a:close/>
                  <a:moveTo>
                    <a:pt x="262" y="2003"/>
                  </a:moveTo>
                  <a:lnTo>
                    <a:pt x="191" y="1934"/>
                  </a:lnTo>
                  <a:lnTo>
                    <a:pt x="221" y="1861"/>
                  </a:lnTo>
                  <a:lnTo>
                    <a:pt x="309" y="1957"/>
                  </a:lnTo>
                  <a:lnTo>
                    <a:pt x="262" y="2003"/>
                  </a:lnTo>
                  <a:close/>
                  <a:moveTo>
                    <a:pt x="410" y="1934"/>
                  </a:moveTo>
                  <a:lnTo>
                    <a:pt x="344" y="1861"/>
                  </a:lnTo>
                  <a:lnTo>
                    <a:pt x="364" y="1799"/>
                  </a:lnTo>
                  <a:lnTo>
                    <a:pt x="390" y="1818"/>
                  </a:lnTo>
                  <a:lnTo>
                    <a:pt x="416" y="1867"/>
                  </a:lnTo>
                  <a:lnTo>
                    <a:pt x="435" y="1921"/>
                  </a:lnTo>
                  <a:lnTo>
                    <a:pt x="410" y="1934"/>
                  </a:lnTo>
                  <a:close/>
                  <a:moveTo>
                    <a:pt x="557" y="2144"/>
                  </a:moveTo>
                  <a:lnTo>
                    <a:pt x="484" y="2088"/>
                  </a:lnTo>
                  <a:lnTo>
                    <a:pt x="510" y="2052"/>
                  </a:lnTo>
                  <a:lnTo>
                    <a:pt x="573" y="2104"/>
                  </a:lnTo>
                  <a:lnTo>
                    <a:pt x="557" y="2144"/>
                  </a:lnTo>
                  <a:close/>
                  <a:moveTo>
                    <a:pt x="3363" y="2274"/>
                  </a:moveTo>
                  <a:lnTo>
                    <a:pt x="3363" y="2336"/>
                  </a:lnTo>
                  <a:lnTo>
                    <a:pt x="3263" y="2363"/>
                  </a:lnTo>
                  <a:lnTo>
                    <a:pt x="3263" y="2336"/>
                  </a:lnTo>
                  <a:lnTo>
                    <a:pt x="3320" y="2311"/>
                  </a:lnTo>
                  <a:lnTo>
                    <a:pt x="3353" y="2225"/>
                  </a:lnTo>
                  <a:lnTo>
                    <a:pt x="3395" y="2144"/>
                  </a:lnTo>
                  <a:lnTo>
                    <a:pt x="3353" y="2033"/>
                  </a:lnTo>
                  <a:lnTo>
                    <a:pt x="3416" y="2033"/>
                  </a:lnTo>
                  <a:lnTo>
                    <a:pt x="3442" y="2196"/>
                  </a:lnTo>
                  <a:lnTo>
                    <a:pt x="3363" y="227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29" name="Google Shape;529;p3"/>
            <p:cNvSpPr/>
            <p:nvPr/>
          </p:nvSpPr>
          <p:spPr>
            <a:xfrm>
              <a:off x="-631825" y="3613151"/>
              <a:ext cx="20638" cy="33338"/>
            </a:xfrm>
            <a:custGeom>
              <a:avLst/>
              <a:gdLst/>
              <a:ahLst/>
              <a:cxnLst/>
              <a:rect l="l" t="t" r="r" b="b"/>
              <a:pathLst>
                <a:path w="39" h="64" extrusionOk="0">
                  <a:moveTo>
                    <a:pt x="39" y="16"/>
                  </a:moveTo>
                  <a:lnTo>
                    <a:pt x="21" y="0"/>
                  </a:lnTo>
                  <a:lnTo>
                    <a:pt x="0" y="29"/>
                  </a:lnTo>
                  <a:lnTo>
                    <a:pt x="20" y="64"/>
                  </a:lnTo>
                  <a:lnTo>
                    <a:pt x="39" y="16"/>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30" name="Google Shape;530;p3"/>
            <p:cNvSpPr/>
            <p:nvPr/>
          </p:nvSpPr>
          <p:spPr>
            <a:xfrm>
              <a:off x="-285750" y="4135439"/>
              <a:ext cx="33338" cy="36513"/>
            </a:xfrm>
            <a:custGeom>
              <a:avLst/>
              <a:gdLst/>
              <a:ahLst/>
              <a:cxnLst/>
              <a:rect l="l" t="t" r="r" b="b"/>
              <a:pathLst>
                <a:path w="65" h="67" extrusionOk="0">
                  <a:moveTo>
                    <a:pt x="0" y="0"/>
                  </a:moveTo>
                  <a:lnTo>
                    <a:pt x="0" y="14"/>
                  </a:lnTo>
                  <a:lnTo>
                    <a:pt x="44" y="67"/>
                  </a:lnTo>
                  <a:lnTo>
                    <a:pt x="65" y="43"/>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31" name="Google Shape;531;p3"/>
            <p:cNvSpPr/>
            <p:nvPr/>
          </p:nvSpPr>
          <p:spPr>
            <a:xfrm>
              <a:off x="-269875" y="4186239"/>
              <a:ext cx="36513" cy="28575"/>
            </a:xfrm>
            <a:custGeom>
              <a:avLst/>
              <a:gdLst/>
              <a:ahLst/>
              <a:cxnLst/>
              <a:rect l="l" t="t" r="r" b="b"/>
              <a:pathLst>
                <a:path w="68" h="53" extrusionOk="0">
                  <a:moveTo>
                    <a:pt x="16" y="0"/>
                  </a:moveTo>
                  <a:lnTo>
                    <a:pt x="0" y="26"/>
                  </a:lnTo>
                  <a:lnTo>
                    <a:pt x="60" y="53"/>
                  </a:lnTo>
                  <a:lnTo>
                    <a:pt x="68" y="28"/>
                  </a:lnTo>
                  <a:lnTo>
                    <a:pt x="16"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32" name="Google Shape;532;p3"/>
            <p:cNvSpPr/>
            <p:nvPr/>
          </p:nvSpPr>
          <p:spPr>
            <a:xfrm>
              <a:off x="-241300" y="4159251"/>
              <a:ext cx="33338" cy="42863"/>
            </a:xfrm>
            <a:custGeom>
              <a:avLst/>
              <a:gdLst/>
              <a:ahLst/>
              <a:cxnLst/>
              <a:rect l="l" t="t" r="r" b="b"/>
              <a:pathLst>
                <a:path w="63" h="81" extrusionOk="0">
                  <a:moveTo>
                    <a:pt x="14" y="0"/>
                  </a:moveTo>
                  <a:lnTo>
                    <a:pt x="0" y="0"/>
                  </a:lnTo>
                  <a:lnTo>
                    <a:pt x="36" y="81"/>
                  </a:lnTo>
                  <a:lnTo>
                    <a:pt x="63" y="63"/>
                  </a:lnTo>
                  <a:lnTo>
                    <a:pt x="14"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33" name="Google Shape;533;p3"/>
            <p:cNvSpPr/>
            <p:nvPr/>
          </p:nvSpPr>
          <p:spPr>
            <a:xfrm>
              <a:off x="-223838" y="4208464"/>
              <a:ext cx="25400" cy="28575"/>
            </a:xfrm>
            <a:custGeom>
              <a:avLst/>
              <a:gdLst/>
              <a:ahLst/>
              <a:cxnLst/>
              <a:rect l="l" t="t" r="r" b="b"/>
              <a:pathLst>
                <a:path w="49" h="53" extrusionOk="0">
                  <a:moveTo>
                    <a:pt x="0" y="0"/>
                  </a:moveTo>
                  <a:lnTo>
                    <a:pt x="0" y="24"/>
                  </a:lnTo>
                  <a:lnTo>
                    <a:pt x="49" y="53"/>
                  </a:lnTo>
                  <a:lnTo>
                    <a:pt x="49" y="24"/>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34" name="Google Shape;534;p3"/>
            <p:cNvSpPr/>
            <p:nvPr/>
          </p:nvSpPr>
          <p:spPr>
            <a:xfrm>
              <a:off x="-123825" y="4324351"/>
              <a:ext cx="28575" cy="33338"/>
            </a:xfrm>
            <a:custGeom>
              <a:avLst/>
              <a:gdLst/>
              <a:ahLst/>
              <a:cxnLst/>
              <a:rect l="l" t="t" r="r" b="b"/>
              <a:pathLst>
                <a:path w="55" h="63" extrusionOk="0">
                  <a:moveTo>
                    <a:pt x="26" y="0"/>
                  </a:moveTo>
                  <a:lnTo>
                    <a:pt x="0" y="13"/>
                  </a:lnTo>
                  <a:lnTo>
                    <a:pt x="26" y="63"/>
                  </a:lnTo>
                  <a:lnTo>
                    <a:pt x="55" y="50"/>
                  </a:lnTo>
                  <a:lnTo>
                    <a:pt x="26"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35" name="Google Shape;535;p3"/>
            <p:cNvSpPr/>
            <p:nvPr/>
          </p:nvSpPr>
          <p:spPr>
            <a:xfrm>
              <a:off x="-101600" y="4357689"/>
              <a:ext cx="17463" cy="20638"/>
            </a:xfrm>
            <a:custGeom>
              <a:avLst/>
              <a:gdLst/>
              <a:ahLst/>
              <a:cxnLst/>
              <a:rect l="l" t="t" r="r" b="b"/>
              <a:pathLst>
                <a:path w="32" h="38" extrusionOk="0">
                  <a:moveTo>
                    <a:pt x="12" y="0"/>
                  </a:moveTo>
                  <a:lnTo>
                    <a:pt x="0" y="38"/>
                  </a:lnTo>
                  <a:lnTo>
                    <a:pt x="32" y="38"/>
                  </a:lnTo>
                  <a:lnTo>
                    <a:pt x="12"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36" name="Google Shape;536;p3"/>
            <p:cNvSpPr/>
            <p:nvPr/>
          </p:nvSpPr>
          <p:spPr>
            <a:xfrm>
              <a:off x="-84138" y="4398964"/>
              <a:ext cx="17463" cy="22225"/>
            </a:xfrm>
            <a:custGeom>
              <a:avLst/>
              <a:gdLst/>
              <a:ahLst/>
              <a:cxnLst/>
              <a:rect l="l" t="t" r="r" b="b"/>
              <a:pathLst>
                <a:path w="32" h="42" extrusionOk="0">
                  <a:moveTo>
                    <a:pt x="22" y="0"/>
                  </a:moveTo>
                  <a:lnTo>
                    <a:pt x="0" y="0"/>
                  </a:lnTo>
                  <a:lnTo>
                    <a:pt x="10" y="42"/>
                  </a:lnTo>
                  <a:lnTo>
                    <a:pt x="32" y="42"/>
                  </a:lnTo>
                  <a:lnTo>
                    <a:pt x="22"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37" name="Google Shape;537;p3"/>
            <p:cNvSpPr/>
            <p:nvPr/>
          </p:nvSpPr>
          <p:spPr>
            <a:xfrm>
              <a:off x="127000" y="4398964"/>
              <a:ext cx="36513" cy="34925"/>
            </a:xfrm>
            <a:custGeom>
              <a:avLst/>
              <a:gdLst/>
              <a:ahLst/>
              <a:cxnLst/>
              <a:rect l="l" t="t" r="r" b="b"/>
              <a:pathLst>
                <a:path w="69" h="66" extrusionOk="0">
                  <a:moveTo>
                    <a:pt x="59" y="0"/>
                  </a:moveTo>
                  <a:lnTo>
                    <a:pt x="14" y="21"/>
                  </a:lnTo>
                  <a:lnTo>
                    <a:pt x="0" y="55"/>
                  </a:lnTo>
                  <a:lnTo>
                    <a:pt x="59" y="66"/>
                  </a:lnTo>
                  <a:lnTo>
                    <a:pt x="69" y="33"/>
                  </a:lnTo>
                  <a:lnTo>
                    <a:pt x="5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38" name="Google Shape;538;p3"/>
            <p:cNvSpPr/>
            <p:nvPr/>
          </p:nvSpPr>
          <p:spPr>
            <a:xfrm>
              <a:off x="163513" y="4368801"/>
              <a:ext cx="33338" cy="25400"/>
            </a:xfrm>
            <a:custGeom>
              <a:avLst/>
              <a:gdLst/>
              <a:ahLst/>
              <a:cxnLst/>
              <a:rect l="l" t="t" r="r" b="b"/>
              <a:pathLst>
                <a:path w="63" h="49" extrusionOk="0">
                  <a:moveTo>
                    <a:pt x="63" y="0"/>
                  </a:moveTo>
                  <a:lnTo>
                    <a:pt x="0" y="26"/>
                  </a:lnTo>
                  <a:lnTo>
                    <a:pt x="0" y="49"/>
                  </a:lnTo>
                  <a:lnTo>
                    <a:pt x="63" y="49"/>
                  </a:lnTo>
                  <a:lnTo>
                    <a:pt x="63"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39" name="Google Shape;539;p3"/>
            <p:cNvSpPr/>
            <p:nvPr/>
          </p:nvSpPr>
          <p:spPr>
            <a:xfrm>
              <a:off x="-188913" y="4475164"/>
              <a:ext cx="65088" cy="71438"/>
            </a:xfrm>
            <a:custGeom>
              <a:avLst/>
              <a:gdLst/>
              <a:ahLst/>
              <a:cxnLst/>
              <a:rect l="l" t="t" r="r" b="b"/>
              <a:pathLst>
                <a:path w="124" h="134" extrusionOk="0">
                  <a:moveTo>
                    <a:pt x="13" y="0"/>
                  </a:moveTo>
                  <a:lnTo>
                    <a:pt x="0" y="20"/>
                  </a:lnTo>
                  <a:lnTo>
                    <a:pt x="42" y="88"/>
                  </a:lnTo>
                  <a:lnTo>
                    <a:pt x="110" y="134"/>
                  </a:lnTo>
                  <a:lnTo>
                    <a:pt x="124" y="105"/>
                  </a:lnTo>
                  <a:lnTo>
                    <a:pt x="62" y="47"/>
                  </a:lnTo>
                  <a:lnTo>
                    <a:pt x="13"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40" name="Google Shape;540;p3"/>
            <p:cNvSpPr/>
            <p:nvPr/>
          </p:nvSpPr>
          <p:spPr>
            <a:xfrm>
              <a:off x="-90488" y="4940301"/>
              <a:ext cx="128588" cy="280988"/>
            </a:xfrm>
            <a:custGeom>
              <a:avLst/>
              <a:gdLst/>
              <a:ahLst/>
              <a:cxnLst/>
              <a:rect l="l" t="t" r="r" b="b"/>
              <a:pathLst>
                <a:path w="243" h="533" extrusionOk="0">
                  <a:moveTo>
                    <a:pt x="68" y="0"/>
                  </a:moveTo>
                  <a:lnTo>
                    <a:pt x="39" y="11"/>
                  </a:lnTo>
                  <a:lnTo>
                    <a:pt x="54" y="106"/>
                  </a:lnTo>
                  <a:lnTo>
                    <a:pt x="68" y="200"/>
                  </a:lnTo>
                  <a:lnTo>
                    <a:pt x="54" y="318"/>
                  </a:lnTo>
                  <a:lnTo>
                    <a:pt x="0" y="331"/>
                  </a:lnTo>
                  <a:lnTo>
                    <a:pt x="0" y="368"/>
                  </a:lnTo>
                  <a:lnTo>
                    <a:pt x="47" y="416"/>
                  </a:lnTo>
                  <a:lnTo>
                    <a:pt x="0" y="495"/>
                  </a:lnTo>
                  <a:lnTo>
                    <a:pt x="21" y="533"/>
                  </a:lnTo>
                  <a:lnTo>
                    <a:pt x="148" y="389"/>
                  </a:lnTo>
                  <a:lnTo>
                    <a:pt x="192" y="358"/>
                  </a:lnTo>
                  <a:lnTo>
                    <a:pt x="243" y="266"/>
                  </a:lnTo>
                  <a:lnTo>
                    <a:pt x="221" y="246"/>
                  </a:lnTo>
                  <a:lnTo>
                    <a:pt x="182" y="279"/>
                  </a:lnTo>
                  <a:lnTo>
                    <a:pt x="140" y="242"/>
                  </a:lnTo>
                  <a:lnTo>
                    <a:pt x="136" y="157"/>
                  </a:lnTo>
                  <a:lnTo>
                    <a:pt x="97" y="168"/>
                  </a:lnTo>
                  <a:lnTo>
                    <a:pt x="122" y="83"/>
                  </a:lnTo>
                  <a:lnTo>
                    <a:pt x="68" y="0"/>
                  </a:lnTo>
                  <a:close/>
                </a:path>
              </a:pathLst>
            </a:custGeom>
            <a:solidFill>
              <a:srgbClr val="F1F4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41" name="Google Shape;541;p3"/>
            <p:cNvSpPr/>
            <p:nvPr/>
          </p:nvSpPr>
          <p:spPr>
            <a:xfrm>
              <a:off x="-339725" y="5170489"/>
              <a:ext cx="234950" cy="234950"/>
            </a:xfrm>
            <a:custGeom>
              <a:avLst/>
              <a:gdLst/>
              <a:ahLst/>
              <a:cxnLst/>
              <a:rect l="l" t="t" r="r" b="b"/>
              <a:pathLst>
                <a:path w="443" h="444" extrusionOk="0">
                  <a:moveTo>
                    <a:pt x="382" y="0"/>
                  </a:moveTo>
                  <a:lnTo>
                    <a:pt x="443" y="81"/>
                  </a:lnTo>
                  <a:lnTo>
                    <a:pt x="428" y="131"/>
                  </a:lnTo>
                  <a:lnTo>
                    <a:pt x="343" y="208"/>
                  </a:lnTo>
                  <a:lnTo>
                    <a:pt x="343" y="251"/>
                  </a:lnTo>
                  <a:lnTo>
                    <a:pt x="259" y="268"/>
                  </a:lnTo>
                  <a:lnTo>
                    <a:pt x="196" y="368"/>
                  </a:lnTo>
                  <a:lnTo>
                    <a:pt x="109" y="444"/>
                  </a:lnTo>
                  <a:lnTo>
                    <a:pt x="52" y="415"/>
                  </a:lnTo>
                  <a:lnTo>
                    <a:pt x="0" y="394"/>
                  </a:lnTo>
                  <a:lnTo>
                    <a:pt x="68" y="281"/>
                  </a:lnTo>
                  <a:lnTo>
                    <a:pt x="183" y="212"/>
                  </a:lnTo>
                  <a:lnTo>
                    <a:pt x="288" y="136"/>
                  </a:lnTo>
                  <a:lnTo>
                    <a:pt x="382" y="0"/>
                  </a:lnTo>
                  <a:close/>
                </a:path>
              </a:pathLst>
            </a:custGeom>
            <a:solidFill>
              <a:srgbClr val="EFEFE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42" name="Google Shape;542;p3"/>
            <p:cNvSpPr/>
            <p:nvPr/>
          </p:nvSpPr>
          <p:spPr>
            <a:xfrm>
              <a:off x="-339725" y="5394326"/>
              <a:ext cx="31750" cy="34925"/>
            </a:xfrm>
            <a:custGeom>
              <a:avLst/>
              <a:gdLst/>
              <a:ahLst/>
              <a:cxnLst/>
              <a:rect l="l" t="t" r="r" b="b"/>
              <a:pathLst>
                <a:path w="60" h="65" extrusionOk="0">
                  <a:moveTo>
                    <a:pt x="21" y="0"/>
                  </a:moveTo>
                  <a:lnTo>
                    <a:pt x="60" y="42"/>
                  </a:lnTo>
                  <a:lnTo>
                    <a:pt x="0" y="65"/>
                  </a:lnTo>
                  <a:lnTo>
                    <a:pt x="21" y="0"/>
                  </a:lnTo>
                  <a:close/>
                </a:path>
              </a:pathLst>
            </a:custGeom>
            <a:solidFill>
              <a:srgbClr val="EFEFE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43" name="Google Shape;543;p3"/>
            <p:cNvSpPr/>
            <p:nvPr/>
          </p:nvSpPr>
          <p:spPr>
            <a:xfrm>
              <a:off x="-769938" y="5108576"/>
              <a:ext cx="82550" cy="112713"/>
            </a:xfrm>
            <a:custGeom>
              <a:avLst/>
              <a:gdLst/>
              <a:ahLst/>
              <a:cxnLst/>
              <a:rect l="l" t="t" r="r" b="b"/>
              <a:pathLst>
                <a:path w="157" h="215" extrusionOk="0">
                  <a:moveTo>
                    <a:pt x="0" y="0"/>
                  </a:moveTo>
                  <a:lnTo>
                    <a:pt x="42" y="29"/>
                  </a:lnTo>
                  <a:lnTo>
                    <a:pt x="77" y="58"/>
                  </a:lnTo>
                  <a:lnTo>
                    <a:pt x="157" y="29"/>
                  </a:lnTo>
                  <a:lnTo>
                    <a:pt x="136" y="118"/>
                  </a:lnTo>
                  <a:lnTo>
                    <a:pt x="79" y="183"/>
                  </a:lnTo>
                  <a:lnTo>
                    <a:pt x="23" y="215"/>
                  </a:lnTo>
                  <a:lnTo>
                    <a:pt x="0" y="170"/>
                  </a:lnTo>
                  <a:lnTo>
                    <a:pt x="0"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44" name="Google Shape;544;p3"/>
            <p:cNvSpPr/>
            <p:nvPr/>
          </p:nvSpPr>
          <p:spPr>
            <a:xfrm>
              <a:off x="-1393825" y="4229101"/>
              <a:ext cx="936625" cy="828675"/>
            </a:xfrm>
            <a:custGeom>
              <a:avLst/>
              <a:gdLst/>
              <a:ahLst/>
              <a:cxnLst/>
              <a:rect l="l" t="t" r="r" b="b"/>
              <a:pathLst>
                <a:path w="1770" h="1566" extrusionOk="0">
                  <a:moveTo>
                    <a:pt x="1388" y="0"/>
                  </a:moveTo>
                  <a:lnTo>
                    <a:pt x="1355" y="0"/>
                  </a:lnTo>
                  <a:lnTo>
                    <a:pt x="1324" y="130"/>
                  </a:lnTo>
                  <a:lnTo>
                    <a:pt x="1301" y="287"/>
                  </a:lnTo>
                  <a:lnTo>
                    <a:pt x="1256" y="328"/>
                  </a:lnTo>
                  <a:lnTo>
                    <a:pt x="1193" y="287"/>
                  </a:lnTo>
                  <a:lnTo>
                    <a:pt x="1073" y="212"/>
                  </a:lnTo>
                  <a:lnTo>
                    <a:pt x="1057" y="164"/>
                  </a:lnTo>
                  <a:lnTo>
                    <a:pt x="1121" y="58"/>
                  </a:lnTo>
                  <a:lnTo>
                    <a:pt x="1017" y="45"/>
                  </a:lnTo>
                  <a:lnTo>
                    <a:pt x="930" y="11"/>
                  </a:lnTo>
                  <a:lnTo>
                    <a:pt x="930" y="53"/>
                  </a:lnTo>
                  <a:lnTo>
                    <a:pt x="854" y="62"/>
                  </a:lnTo>
                  <a:lnTo>
                    <a:pt x="780" y="141"/>
                  </a:lnTo>
                  <a:lnTo>
                    <a:pt x="780" y="196"/>
                  </a:lnTo>
                  <a:lnTo>
                    <a:pt x="730" y="180"/>
                  </a:lnTo>
                  <a:lnTo>
                    <a:pt x="671" y="137"/>
                  </a:lnTo>
                  <a:lnTo>
                    <a:pt x="577" y="200"/>
                  </a:lnTo>
                  <a:lnTo>
                    <a:pt x="524" y="262"/>
                  </a:lnTo>
                  <a:lnTo>
                    <a:pt x="509" y="311"/>
                  </a:lnTo>
                  <a:lnTo>
                    <a:pt x="469" y="262"/>
                  </a:lnTo>
                  <a:lnTo>
                    <a:pt x="433" y="311"/>
                  </a:lnTo>
                  <a:lnTo>
                    <a:pt x="433" y="353"/>
                  </a:lnTo>
                  <a:lnTo>
                    <a:pt x="387" y="418"/>
                  </a:lnTo>
                  <a:lnTo>
                    <a:pt x="120" y="488"/>
                  </a:lnTo>
                  <a:lnTo>
                    <a:pt x="48" y="530"/>
                  </a:lnTo>
                  <a:lnTo>
                    <a:pt x="14" y="671"/>
                  </a:lnTo>
                  <a:lnTo>
                    <a:pt x="33" y="741"/>
                  </a:lnTo>
                  <a:lnTo>
                    <a:pt x="14" y="762"/>
                  </a:lnTo>
                  <a:lnTo>
                    <a:pt x="30" y="889"/>
                  </a:lnTo>
                  <a:lnTo>
                    <a:pt x="52" y="1058"/>
                  </a:lnTo>
                  <a:lnTo>
                    <a:pt x="23" y="1105"/>
                  </a:lnTo>
                  <a:lnTo>
                    <a:pt x="0" y="1156"/>
                  </a:lnTo>
                  <a:lnTo>
                    <a:pt x="22" y="1184"/>
                  </a:lnTo>
                  <a:lnTo>
                    <a:pt x="38" y="1210"/>
                  </a:lnTo>
                  <a:lnTo>
                    <a:pt x="120" y="1232"/>
                  </a:lnTo>
                  <a:lnTo>
                    <a:pt x="235" y="1172"/>
                  </a:lnTo>
                  <a:lnTo>
                    <a:pt x="356" y="1172"/>
                  </a:lnTo>
                  <a:lnTo>
                    <a:pt x="411" y="1121"/>
                  </a:lnTo>
                  <a:lnTo>
                    <a:pt x="469" y="1117"/>
                  </a:lnTo>
                  <a:lnTo>
                    <a:pt x="489" y="1084"/>
                  </a:lnTo>
                  <a:lnTo>
                    <a:pt x="566" y="1084"/>
                  </a:lnTo>
                  <a:lnTo>
                    <a:pt x="636" y="1058"/>
                  </a:lnTo>
                  <a:lnTo>
                    <a:pt x="769" y="1071"/>
                  </a:lnTo>
                  <a:lnTo>
                    <a:pt x="842" y="1101"/>
                  </a:lnTo>
                  <a:lnTo>
                    <a:pt x="890" y="1257"/>
                  </a:lnTo>
                  <a:lnTo>
                    <a:pt x="1005" y="1138"/>
                  </a:lnTo>
                  <a:lnTo>
                    <a:pt x="943" y="1275"/>
                  </a:lnTo>
                  <a:lnTo>
                    <a:pt x="1017" y="1257"/>
                  </a:lnTo>
                  <a:lnTo>
                    <a:pt x="994" y="1317"/>
                  </a:lnTo>
                  <a:lnTo>
                    <a:pt x="1040" y="1307"/>
                  </a:lnTo>
                  <a:lnTo>
                    <a:pt x="1040" y="1414"/>
                  </a:lnTo>
                  <a:lnTo>
                    <a:pt x="1060" y="1468"/>
                  </a:lnTo>
                  <a:lnTo>
                    <a:pt x="1177" y="1545"/>
                  </a:lnTo>
                  <a:lnTo>
                    <a:pt x="1241" y="1494"/>
                  </a:lnTo>
                  <a:lnTo>
                    <a:pt x="1281" y="1566"/>
                  </a:lnTo>
                  <a:lnTo>
                    <a:pt x="1388" y="1494"/>
                  </a:lnTo>
                  <a:lnTo>
                    <a:pt x="1453" y="1496"/>
                  </a:lnTo>
                  <a:lnTo>
                    <a:pt x="1486" y="1451"/>
                  </a:lnTo>
                  <a:lnTo>
                    <a:pt x="1519" y="1342"/>
                  </a:lnTo>
                  <a:lnTo>
                    <a:pt x="1681" y="1118"/>
                  </a:lnTo>
                  <a:lnTo>
                    <a:pt x="1770" y="879"/>
                  </a:lnTo>
                  <a:lnTo>
                    <a:pt x="1737" y="697"/>
                  </a:lnTo>
                  <a:lnTo>
                    <a:pt x="1587" y="434"/>
                  </a:lnTo>
                  <a:lnTo>
                    <a:pt x="1506" y="362"/>
                  </a:lnTo>
                  <a:lnTo>
                    <a:pt x="1476" y="168"/>
                  </a:lnTo>
                  <a:lnTo>
                    <a:pt x="1427" y="156"/>
                  </a:lnTo>
                  <a:lnTo>
                    <a:pt x="1388"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45" name="Google Shape;545;p3"/>
            <p:cNvSpPr/>
            <p:nvPr/>
          </p:nvSpPr>
          <p:spPr>
            <a:xfrm>
              <a:off x="-957263" y="4229101"/>
              <a:ext cx="34925" cy="23813"/>
            </a:xfrm>
            <a:custGeom>
              <a:avLst/>
              <a:gdLst/>
              <a:ahLst/>
              <a:cxnLst/>
              <a:rect l="l" t="t" r="r" b="b"/>
              <a:pathLst>
                <a:path w="66" h="45" extrusionOk="0">
                  <a:moveTo>
                    <a:pt x="0" y="0"/>
                  </a:moveTo>
                  <a:lnTo>
                    <a:pt x="0" y="34"/>
                  </a:lnTo>
                  <a:lnTo>
                    <a:pt x="42" y="45"/>
                  </a:lnTo>
                  <a:lnTo>
                    <a:pt x="66" y="13"/>
                  </a:lnTo>
                  <a:lnTo>
                    <a:pt x="0"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46" name="Google Shape;546;p3"/>
            <p:cNvSpPr/>
            <p:nvPr/>
          </p:nvSpPr>
          <p:spPr>
            <a:xfrm>
              <a:off x="-912813" y="4921251"/>
              <a:ext cx="42863" cy="19050"/>
            </a:xfrm>
            <a:custGeom>
              <a:avLst/>
              <a:gdLst/>
              <a:ahLst/>
              <a:cxnLst/>
              <a:rect l="l" t="t" r="r" b="b"/>
              <a:pathLst>
                <a:path w="81" h="35" extrusionOk="0">
                  <a:moveTo>
                    <a:pt x="0" y="19"/>
                  </a:moveTo>
                  <a:lnTo>
                    <a:pt x="61" y="0"/>
                  </a:lnTo>
                  <a:lnTo>
                    <a:pt x="81" y="35"/>
                  </a:lnTo>
                  <a:lnTo>
                    <a:pt x="15" y="35"/>
                  </a:lnTo>
                  <a:lnTo>
                    <a:pt x="0" y="19"/>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47" name="Google Shape;547;p3"/>
            <p:cNvSpPr/>
            <p:nvPr/>
          </p:nvSpPr>
          <p:spPr>
            <a:xfrm>
              <a:off x="-1085850" y="4159251"/>
              <a:ext cx="65088" cy="28575"/>
            </a:xfrm>
            <a:custGeom>
              <a:avLst/>
              <a:gdLst/>
              <a:ahLst/>
              <a:cxnLst/>
              <a:rect l="l" t="t" r="r" b="b"/>
              <a:pathLst>
                <a:path w="125" h="56" extrusionOk="0">
                  <a:moveTo>
                    <a:pt x="125" y="24"/>
                  </a:moveTo>
                  <a:lnTo>
                    <a:pt x="115" y="0"/>
                  </a:lnTo>
                  <a:lnTo>
                    <a:pt x="35" y="13"/>
                  </a:lnTo>
                  <a:lnTo>
                    <a:pt x="0" y="34"/>
                  </a:lnTo>
                  <a:lnTo>
                    <a:pt x="42" y="56"/>
                  </a:lnTo>
                  <a:lnTo>
                    <a:pt x="45" y="53"/>
                  </a:lnTo>
                  <a:lnTo>
                    <a:pt x="125" y="24"/>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48" name="Google Shape;548;p3"/>
            <p:cNvSpPr/>
            <p:nvPr/>
          </p:nvSpPr>
          <p:spPr>
            <a:xfrm>
              <a:off x="-523875" y="4057651"/>
              <a:ext cx="98425" cy="57150"/>
            </a:xfrm>
            <a:custGeom>
              <a:avLst/>
              <a:gdLst/>
              <a:ahLst/>
              <a:cxnLst/>
              <a:rect l="l" t="t" r="r" b="b"/>
              <a:pathLst>
                <a:path w="186" h="110" extrusionOk="0">
                  <a:moveTo>
                    <a:pt x="0" y="52"/>
                  </a:moveTo>
                  <a:lnTo>
                    <a:pt x="0" y="85"/>
                  </a:lnTo>
                  <a:lnTo>
                    <a:pt x="77" y="110"/>
                  </a:lnTo>
                  <a:lnTo>
                    <a:pt x="140" y="110"/>
                  </a:lnTo>
                  <a:lnTo>
                    <a:pt x="186" y="52"/>
                  </a:lnTo>
                  <a:lnTo>
                    <a:pt x="186" y="0"/>
                  </a:lnTo>
                  <a:lnTo>
                    <a:pt x="156" y="0"/>
                  </a:lnTo>
                  <a:lnTo>
                    <a:pt x="123" y="71"/>
                  </a:lnTo>
                  <a:lnTo>
                    <a:pt x="65" y="71"/>
                  </a:lnTo>
                  <a:lnTo>
                    <a:pt x="0" y="5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49" name="Google Shape;549;p3"/>
            <p:cNvSpPr/>
            <p:nvPr/>
          </p:nvSpPr>
          <p:spPr>
            <a:xfrm>
              <a:off x="-465138" y="4019551"/>
              <a:ext cx="60325" cy="60325"/>
            </a:xfrm>
            <a:custGeom>
              <a:avLst/>
              <a:gdLst/>
              <a:ahLst/>
              <a:cxnLst/>
              <a:rect l="l" t="t" r="r" b="b"/>
              <a:pathLst>
                <a:path w="114" h="114" extrusionOk="0">
                  <a:moveTo>
                    <a:pt x="0" y="0"/>
                  </a:moveTo>
                  <a:lnTo>
                    <a:pt x="0" y="25"/>
                  </a:lnTo>
                  <a:lnTo>
                    <a:pt x="64" y="49"/>
                  </a:lnTo>
                  <a:lnTo>
                    <a:pt x="101" y="114"/>
                  </a:lnTo>
                  <a:lnTo>
                    <a:pt x="114" y="114"/>
                  </a:lnTo>
                  <a:lnTo>
                    <a:pt x="75" y="33"/>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50" name="Google Shape;550;p3"/>
            <p:cNvSpPr/>
            <p:nvPr/>
          </p:nvSpPr>
          <p:spPr>
            <a:xfrm>
              <a:off x="-373063" y="4086226"/>
              <a:ext cx="33338" cy="41275"/>
            </a:xfrm>
            <a:custGeom>
              <a:avLst/>
              <a:gdLst/>
              <a:ahLst/>
              <a:cxnLst/>
              <a:rect l="l" t="t" r="r" b="b"/>
              <a:pathLst>
                <a:path w="65" h="78" extrusionOk="0">
                  <a:moveTo>
                    <a:pt x="0" y="0"/>
                  </a:moveTo>
                  <a:lnTo>
                    <a:pt x="0" y="39"/>
                  </a:lnTo>
                  <a:lnTo>
                    <a:pt x="29" y="78"/>
                  </a:lnTo>
                  <a:lnTo>
                    <a:pt x="65" y="55"/>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51" name="Google Shape;551;p3"/>
            <p:cNvSpPr/>
            <p:nvPr/>
          </p:nvSpPr>
          <p:spPr>
            <a:xfrm>
              <a:off x="-696913" y="4019551"/>
              <a:ext cx="222250" cy="201613"/>
            </a:xfrm>
            <a:custGeom>
              <a:avLst/>
              <a:gdLst/>
              <a:ahLst/>
              <a:cxnLst/>
              <a:rect l="l" t="t" r="r" b="b"/>
              <a:pathLst>
                <a:path w="421" h="380" extrusionOk="0">
                  <a:moveTo>
                    <a:pt x="349" y="296"/>
                  </a:moveTo>
                  <a:lnTo>
                    <a:pt x="271" y="198"/>
                  </a:lnTo>
                  <a:lnTo>
                    <a:pt x="305" y="194"/>
                  </a:lnTo>
                  <a:lnTo>
                    <a:pt x="301" y="155"/>
                  </a:lnTo>
                  <a:lnTo>
                    <a:pt x="212" y="122"/>
                  </a:lnTo>
                  <a:lnTo>
                    <a:pt x="222" y="83"/>
                  </a:lnTo>
                  <a:lnTo>
                    <a:pt x="7" y="0"/>
                  </a:lnTo>
                  <a:lnTo>
                    <a:pt x="0" y="309"/>
                  </a:lnTo>
                  <a:lnTo>
                    <a:pt x="5" y="315"/>
                  </a:lnTo>
                  <a:lnTo>
                    <a:pt x="91" y="330"/>
                  </a:lnTo>
                  <a:lnTo>
                    <a:pt x="109" y="247"/>
                  </a:lnTo>
                  <a:lnTo>
                    <a:pt x="166" y="236"/>
                  </a:lnTo>
                  <a:lnTo>
                    <a:pt x="229" y="273"/>
                  </a:lnTo>
                  <a:lnTo>
                    <a:pt x="285" y="354"/>
                  </a:lnTo>
                  <a:lnTo>
                    <a:pt x="421" y="380"/>
                  </a:lnTo>
                  <a:lnTo>
                    <a:pt x="421" y="347"/>
                  </a:lnTo>
                  <a:lnTo>
                    <a:pt x="349" y="296"/>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52" name="Google Shape;552;p3"/>
            <p:cNvSpPr/>
            <p:nvPr/>
          </p:nvSpPr>
          <p:spPr>
            <a:xfrm>
              <a:off x="-1768475" y="3822701"/>
              <a:ext cx="257175" cy="279400"/>
            </a:xfrm>
            <a:custGeom>
              <a:avLst/>
              <a:gdLst/>
              <a:ahLst/>
              <a:cxnLst/>
              <a:rect l="l" t="t" r="r" b="b"/>
              <a:pathLst>
                <a:path w="486" h="529" extrusionOk="0">
                  <a:moveTo>
                    <a:pt x="98" y="25"/>
                  </a:moveTo>
                  <a:lnTo>
                    <a:pt x="0" y="0"/>
                  </a:lnTo>
                  <a:lnTo>
                    <a:pt x="0" y="32"/>
                  </a:lnTo>
                  <a:lnTo>
                    <a:pt x="49" y="88"/>
                  </a:lnTo>
                  <a:lnTo>
                    <a:pt x="140" y="178"/>
                  </a:lnTo>
                  <a:lnTo>
                    <a:pt x="183" y="253"/>
                  </a:lnTo>
                  <a:lnTo>
                    <a:pt x="228" y="335"/>
                  </a:lnTo>
                  <a:lnTo>
                    <a:pt x="246" y="368"/>
                  </a:lnTo>
                  <a:lnTo>
                    <a:pt x="262" y="394"/>
                  </a:lnTo>
                  <a:lnTo>
                    <a:pt x="405" y="529"/>
                  </a:lnTo>
                  <a:lnTo>
                    <a:pt x="463" y="529"/>
                  </a:lnTo>
                  <a:lnTo>
                    <a:pt x="486" y="410"/>
                  </a:lnTo>
                  <a:lnTo>
                    <a:pt x="427" y="369"/>
                  </a:lnTo>
                  <a:lnTo>
                    <a:pt x="411" y="317"/>
                  </a:lnTo>
                  <a:lnTo>
                    <a:pt x="365" y="300"/>
                  </a:lnTo>
                  <a:lnTo>
                    <a:pt x="382" y="264"/>
                  </a:lnTo>
                  <a:lnTo>
                    <a:pt x="356" y="238"/>
                  </a:lnTo>
                  <a:lnTo>
                    <a:pt x="282" y="186"/>
                  </a:lnTo>
                  <a:lnTo>
                    <a:pt x="186" y="101"/>
                  </a:lnTo>
                  <a:lnTo>
                    <a:pt x="98" y="25"/>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53" name="Google Shape;553;p3"/>
            <p:cNvSpPr/>
            <p:nvPr/>
          </p:nvSpPr>
          <p:spPr>
            <a:xfrm>
              <a:off x="-1535113" y="4102101"/>
              <a:ext cx="411163" cy="114300"/>
            </a:xfrm>
            <a:custGeom>
              <a:avLst/>
              <a:gdLst/>
              <a:ahLst/>
              <a:cxnLst/>
              <a:rect l="l" t="t" r="r" b="b"/>
              <a:pathLst>
                <a:path w="777" h="215" extrusionOk="0">
                  <a:moveTo>
                    <a:pt x="59" y="0"/>
                  </a:moveTo>
                  <a:lnTo>
                    <a:pt x="0" y="46"/>
                  </a:lnTo>
                  <a:lnTo>
                    <a:pt x="132" y="92"/>
                  </a:lnTo>
                  <a:lnTo>
                    <a:pt x="284" y="114"/>
                  </a:lnTo>
                  <a:lnTo>
                    <a:pt x="375" y="127"/>
                  </a:lnTo>
                  <a:lnTo>
                    <a:pt x="458" y="127"/>
                  </a:lnTo>
                  <a:lnTo>
                    <a:pt x="506" y="153"/>
                  </a:lnTo>
                  <a:lnTo>
                    <a:pt x="591" y="143"/>
                  </a:lnTo>
                  <a:lnTo>
                    <a:pt x="590" y="160"/>
                  </a:lnTo>
                  <a:lnTo>
                    <a:pt x="591" y="179"/>
                  </a:lnTo>
                  <a:lnTo>
                    <a:pt x="639" y="196"/>
                  </a:lnTo>
                  <a:lnTo>
                    <a:pt x="683" y="215"/>
                  </a:lnTo>
                  <a:lnTo>
                    <a:pt x="683" y="166"/>
                  </a:lnTo>
                  <a:lnTo>
                    <a:pt x="608" y="150"/>
                  </a:lnTo>
                  <a:lnTo>
                    <a:pt x="624" y="131"/>
                  </a:lnTo>
                  <a:lnTo>
                    <a:pt x="683" y="140"/>
                  </a:lnTo>
                  <a:lnTo>
                    <a:pt x="777" y="131"/>
                  </a:lnTo>
                  <a:lnTo>
                    <a:pt x="777" y="97"/>
                  </a:lnTo>
                  <a:lnTo>
                    <a:pt x="724" y="118"/>
                  </a:lnTo>
                  <a:lnTo>
                    <a:pt x="668" y="107"/>
                  </a:lnTo>
                  <a:lnTo>
                    <a:pt x="590" y="118"/>
                  </a:lnTo>
                  <a:lnTo>
                    <a:pt x="499" y="107"/>
                  </a:lnTo>
                  <a:lnTo>
                    <a:pt x="432" y="107"/>
                  </a:lnTo>
                  <a:lnTo>
                    <a:pt x="386" y="92"/>
                  </a:lnTo>
                  <a:lnTo>
                    <a:pt x="316" y="48"/>
                  </a:lnTo>
                  <a:lnTo>
                    <a:pt x="238" y="16"/>
                  </a:lnTo>
                  <a:lnTo>
                    <a:pt x="229" y="51"/>
                  </a:lnTo>
                  <a:lnTo>
                    <a:pt x="148" y="43"/>
                  </a:lnTo>
                  <a:lnTo>
                    <a:pt x="59"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54" name="Google Shape;554;p3"/>
            <p:cNvSpPr/>
            <p:nvPr/>
          </p:nvSpPr>
          <p:spPr>
            <a:xfrm>
              <a:off x="-1731963" y="3925889"/>
              <a:ext cx="30163" cy="23813"/>
            </a:xfrm>
            <a:custGeom>
              <a:avLst/>
              <a:gdLst/>
              <a:ahLst/>
              <a:cxnLst/>
              <a:rect l="l" t="t" r="r" b="b"/>
              <a:pathLst>
                <a:path w="57" h="47" extrusionOk="0">
                  <a:moveTo>
                    <a:pt x="30" y="0"/>
                  </a:moveTo>
                  <a:lnTo>
                    <a:pt x="0" y="0"/>
                  </a:lnTo>
                  <a:lnTo>
                    <a:pt x="30" y="47"/>
                  </a:lnTo>
                  <a:lnTo>
                    <a:pt x="57" y="24"/>
                  </a:lnTo>
                  <a:lnTo>
                    <a:pt x="30"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55" name="Google Shape;555;p3"/>
            <p:cNvSpPr/>
            <p:nvPr/>
          </p:nvSpPr>
          <p:spPr>
            <a:xfrm>
              <a:off x="-1697038" y="3983039"/>
              <a:ext cx="26988" cy="30163"/>
            </a:xfrm>
            <a:custGeom>
              <a:avLst/>
              <a:gdLst/>
              <a:ahLst/>
              <a:cxnLst/>
              <a:rect l="l" t="t" r="r" b="b"/>
              <a:pathLst>
                <a:path w="51" h="57" extrusionOk="0">
                  <a:moveTo>
                    <a:pt x="21" y="0"/>
                  </a:moveTo>
                  <a:lnTo>
                    <a:pt x="0" y="25"/>
                  </a:lnTo>
                  <a:lnTo>
                    <a:pt x="38" y="57"/>
                  </a:lnTo>
                  <a:lnTo>
                    <a:pt x="51" y="29"/>
                  </a:lnTo>
                  <a:lnTo>
                    <a:pt x="21"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56" name="Google Shape;556;p3"/>
            <p:cNvSpPr/>
            <p:nvPr/>
          </p:nvSpPr>
          <p:spPr>
            <a:xfrm>
              <a:off x="-1535113" y="3998914"/>
              <a:ext cx="41275" cy="41275"/>
            </a:xfrm>
            <a:custGeom>
              <a:avLst/>
              <a:gdLst/>
              <a:ahLst/>
              <a:cxnLst/>
              <a:rect l="l" t="t" r="r" b="b"/>
              <a:pathLst>
                <a:path w="78" h="78" extrusionOk="0">
                  <a:moveTo>
                    <a:pt x="21" y="0"/>
                  </a:moveTo>
                  <a:lnTo>
                    <a:pt x="0" y="28"/>
                  </a:lnTo>
                  <a:lnTo>
                    <a:pt x="63" y="78"/>
                  </a:lnTo>
                  <a:lnTo>
                    <a:pt x="78" y="52"/>
                  </a:lnTo>
                  <a:lnTo>
                    <a:pt x="21"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57" name="Google Shape;557;p3"/>
            <p:cNvSpPr/>
            <p:nvPr/>
          </p:nvSpPr>
          <p:spPr>
            <a:xfrm>
              <a:off x="-1482725" y="4024314"/>
              <a:ext cx="25400" cy="15875"/>
            </a:xfrm>
            <a:custGeom>
              <a:avLst/>
              <a:gdLst/>
              <a:ahLst/>
              <a:cxnLst/>
              <a:rect l="l" t="t" r="r" b="b"/>
              <a:pathLst>
                <a:path w="49" h="29" extrusionOk="0">
                  <a:moveTo>
                    <a:pt x="0" y="0"/>
                  </a:moveTo>
                  <a:lnTo>
                    <a:pt x="0" y="29"/>
                  </a:lnTo>
                  <a:lnTo>
                    <a:pt x="38" y="29"/>
                  </a:lnTo>
                  <a:lnTo>
                    <a:pt x="49" y="0"/>
                  </a:lnTo>
                  <a:lnTo>
                    <a:pt x="0"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58" name="Google Shape;558;p3"/>
            <p:cNvSpPr/>
            <p:nvPr/>
          </p:nvSpPr>
          <p:spPr>
            <a:xfrm>
              <a:off x="-1222375" y="3925889"/>
              <a:ext cx="153988" cy="176213"/>
            </a:xfrm>
            <a:custGeom>
              <a:avLst/>
              <a:gdLst/>
              <a:ahLst/>
              <a:cxnLst/>
              <a:rect l="l" t="t" r="r" b="b"/>
              <a:pathLst>
                <a:path w="292" h="334" extrusionOk="0">
                  <a:moveTo>
                    <a:pt x="292" y="0"/>
                  </a:moveTo>
                  <a:lnTo>
                    <a:pt x="232" y="24"/>
                  </a:lnTo>
                  <a:lnTo>
                    <a:pt x="103" y="11"/>
                  </a:lnTo>
                  <a:lnTo>
                    <a:pt x="52" y="47"/>
                  </a:lnTo>
                  <a:lnTo>
                    <a:pt x="33" y="122"/>
                  </a:lnTo>
                  <a:lnTo>
                    <a:pt x="0" y="232"/>
                  </a:lnTo>
                  <a:lnTo>
                    <a:pt x="33" y="245"/>
                  </a:lnTo>
                  <a:lnTo>
                    <a:pt x="33" y="327"/>
                  </a:lnTo>
                  <a:lnTo>
                    <a:pt x="81" y="334"/>
                  </a:lnTo>
                  <a:lnTo>
                    <a:pt x="90" y="202"/>
                  </a:lnTo>
                  <a:lnTo>
                    <a:pt x="105" y="216"/>
                  </a:lnTo>
                  <a:lnTo>
                    <a:pt x="131" y="305"/>
                  </a:lnTo>
                  <a:lnTo>
                    <a:pt x="212" y="262"/>
                  </a:lnTo>
                  <a:lnTo>
                    <a:pt x="129" y="167"/>
                  </a:lnTo>
                  <a:lnTo>
                    <a:pt x="221" y="122"/>
                  </a:lnTo>
                  <a:lnTo>
                    <a:pt x="215" y="89"/>
                  </a:lnTo>
                  <a:lnTo>
                    <a:pt x="105" y="138"/>
                  </a:lnTo>
                  <a:lnTo>
                    <a:pt x="64" y="83"/>
                  </a:lnTo>
                  <a:lnTo>
                    <a:pt x="97" y="47"/>
                  </a:lnTo>
                  <a:lnTo>
                    <a:pt x="166" y="47"/>
                  </a:lnTo>
                  <a:lnTo>
                    <a:pt x="237" y="70"/>
                  </a:lnTo>
                  <a:lnTo>
                    <a:pt x="292" y="24"/>
                  </a:lnTo>
                  <a:lnTo>
                    <a:pt x="292" y="0"/>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59" name="Google Shape;559;p3"/>
            <p:cNvSpPr/>
            <p:nvPr/>
          </p:nvSpPr>
          <p:spPr>
            <a:xfrm>
              <a:off x="-1014413" y="3903664"/>
              <a:ext cx="34925" cy="84138"/>
            </a:xfrm>
            <a:custGeom>
              <a:avLst/>
              <a:gdLst/>
              <a:ahLst/>
              <a:cxnLst/>
              <a:rect l="l" t="t" r="r" b="b"/>
              <a:pathLst>
                <a:path w="65" h="161" extrusionOk="0">
                  <a:moveTo>
                    <a:pt x="48" y="0"/>
                  </a:moveTo>
                  <a:lnTo>
                    <a:pt x="20" y="14"/>
                  </a:lnTo>
                  <a:lnTo>
                    <a:pt x="0" y="29"/>
                  </a:lnTo>
                  <a:lnTo>
                    <a:pt x="0" y="112"/>
                  </a:lnTo>
                  <a:lnTo>
                    <a:pt x="48" y="161"/>
                  </a:lnTo>
                  <a:lnTo>
                    <a:pt x="48" y="136"/>
                  </a:lnTo>
                  <a:lnTo>
                    <a:pt x="23" y="89"/>
                  </a:lnTo>
                  <a:lnTo>
                    <a:pt x="65" y="89"/>
                  </a:lnTo>
                  <a:lnTo>
                    <a:pt x="65" y="42"/>
                  </a:lnTo>
                  <a:lnTo>
                    <a:pt x="32" y="42"/>
                  </a:lnTo>
                  <a:lnTo>
                    <a:pt x="48" y="0"/>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60" name="Google Shape;560;p3"/>
            <p:cNvSpPr/>
            <p:nvPr/>
          </p:nvSpPr>
          <p:spPr>
            <a:xfrm>
              <a:off x="-1057275" y="4032251"/>
              <a:ext cx="36513" cy="25400"/>
            </a:xfrm>
            <a:custGeom>
              <a:avLst/>
              <a:gdLst/>
              <a:ahLst/>
              <a:cxnLst/>
              <a:rect l="l" t="t" r="r" b="b"/>
              <a:pathLst>
                <a:path w="69" h="47" extrusionOk="0">
                  <a:moveTo>
                    <a:pt x="43" y="0"/>
                  </a:moveTo>
                  <a:lnTo>
                    <a:pt x="0" y="14"/>
                  </a:lnTo>
                  <a:lnTo>
                    <a:pt x="22" y="47"/>
                  </a:lnTo>
                  <a:lnTo>
                    <a:pt x="69" y="47"/>
                  </a:lnTo>
                  <a:lnTo>
                    <a:pt x="43" y="0"/>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61" name="Google Shape;561;p3"/>
            <p:cNvSpPr/>
            <p:nvPr/>
          </p:nvSpPr>
          <p:spPr>
            <a:xfrm>
              <a:off x="-1006475" y="4024314"/>
              <a:ext cx="76200" cy="33338"/>
            </a:xfrm>
            <a:custGeom>
              <a:avLst/>
              <a:gdLst/>
              <a:ahLst/>
              <a:cxnLst/>
              <a:rect l="l" t="t" r="r" b="b"/>
              <a:pathLst>
                <a:path w="144" h="62" extrusionOk="0">
                  <a:moveTo>
                    <a:pt x="0" y="15"/>
                  </a:moveTo>
                  <a:lnTo>
                    <a:pt x="10" y="62"/>
                  </a:lnTo>
                  <a:lnTo>
                    <a:pt x="81" y="39"/>
                  </a:lnTo>
                  <a:lnTo>
                    <a:pt x="144" y="62"/>
                  </a:lnTo>
                  <a:lnTo>
                    <a:pt x="123" y="15"/>
                  </a:lnTo>
                  <a:lnTo>
                    <a:pt x="72" y="0"/>
                  </a:lnTo>
                  <a:lnTo>
                    <a:pt x="0" y="15"/>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62" name="Google Shape;562;p3"/>
            <p:cNvSpPr/>
            <p:nvPr/>
          </p:nvSpPr>
          <p:spPr>
            <a:xfrm>
              <a:off x="-866775" y="4094164"/>
              <a:ext cx="23813" cy="41275"/>
            </a:xfrm>
            <a:custGeom>
              <a:avLst/>
              <a:gdLst/>
              <a:ahLst/>
              <a:cxnLst/>
              <a:rect l="l" t="t" r="r" b="b"/>
              <a:pathLst>
                <a:path w="46" h="78" extrusionOk="0">
                  <a:moveTo>
                    <a:pt x="46" y="14"/>
                  </a:moveTo>
                  <a:lnTo>
                    <a:pt x="30" y="4"/>
                  </a:lnTo>
                  <a:lnTo>
                    <a:pt x="22" y="0"/>
                  </a:lnTo>
                  <a:lnTo>
                    <a:pt x="0" y="43"/>
                  </a:lnTo>
                  <a:lnTo>
                    <a:pt x="11" y="78"/>
                  </a:lnTo>
                  <a:lnTo>
                    <a:pt x="46" y="14"/>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63" name="Google Shape;563;p3"/>
            <p:cNvSpPr/>
            <p:nvPr/>
          </p:nvSpPr>
          <p:spPr>
            <a:xfrm>
              <a:off x="-930275" y="4127501"/>
              <a:ext cx="17463" cy="31750"/>
            </a:xfrm>
            <a:custGeom>
              <a:avLst/>
              <a:gdLst/>
              <a:ahLst/>
              <a:cxnLst/>
              <a:rect l="l" t="t" r="r" b="b"/>
              <a:pathLst>
                <a:path w="33" h="59" extrusionOk="0">
                  <a:moveTo>
                    <a:pt x="33" y="0"/>
                  </a:moveTo>
                  <a:lnTo>
                    <a:pt x="0" y="16"/>
                  </a:lnTo>
                  <a:lnTo>
                    <a:pt x="9" y="59"/>
                  </a:lnTo>
                  <a:lnTo>
                    <a:pt x="33" y="30"/>
                  </a:lnTo>
                  <a:lnTo>
                    <a:pt x="33" y="0"/>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64" name="Google Shape;564;p3"/>
            <p:cNvSpPr/>
            <p:nvPr/>
          </p:nvSpPr>
          <p:spPr>
            <a:xfrm>
              <a:off x="-1116013" y="4176714"/>
              <a:ext cx="52388" cy="38100"/>
            </a:xfrm>
            <a:custGeom>
              <a:avLst/>
              <a:gdLst/>
              <a:ahLst/>
              <a:cxnLst/>
              <a:rect l="l" t="t" r="r" b="b"/>
              <a:pathLst>
                <a:path w="98" h="72" extrusionOk="0">
                  <a:moveTo>
                    <a:pt x="24" y="19"/>
                  </a:moveTo>
                  <a:lnTo>
                    <a:pt x="0" y="72"/>
                  </a:lnTo>
                  <a:lnTo>
                    <a:pt x="59" y="60"/>
                  </a:lnTo>
                  <a:lnTo>
                    <a:pt x="98" y="22"/>
                  </a:lnTo>
                  <a:lnTo>
                    <a:pt x="56" y="0"/>
                  </a:lnTo>
                  <a:lnTo>
                    <a:pt x="24" y="19"/>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65" name="Google Shape;565;p3"/>
            <p:cNvSpPr/>
            <p:nvPr/>
          </p:nvSpPr>
          <p:spPr>
            <a:xfrm>
              <a:off x="-935038" y="3968751"/>
              <a:ext cx="241300" cy="214313"/>
            </a:xfrm>
            <a:custGeom>
              <a:avLst/>
              <a:gdLst/>
              <a:ahLst/>
              <a:cxnLst/>
              <a:rect l="l" t="t" r="r" b="b"/>
              <a:pathLst>
                <a:path w="457" h="407" extrusionOk="0">
                  <a:moveTo>
                    <a:pt x="305" y="38"/>
                  </a:moveTo>
                  <a:lnTo>
                    <a:pt x="217" y="138"/>
                  </a:lnTo>
                  <a:lnTo>
                    <a:pt x="163" y="106"/>
                  </a:lnTo>
                  <a:lnTo>
                    <a:pt x="150" y="28"/>
                  </a:lnTo>
                  <a:lnTo>
                    <a:pt x="72" y="0"/>
                  </a:lnTo>
                  <a:lnTo>
                    <a:pt x="0" y="28"/>
                  </a:lnTo>
                  <a:lnTo>
                    <a:pt x="8" y="53"/>
                  </a:lnTo>
                  <a:lnTo>
                    <a:pt x="60" y="96"/>
                  </a:lnTo>
                  <a:lnTo>
                    <a:pt x="127" y="85"/>
                  </a:lnTo>
                  <a:lnTo>
                    <a:pt x="132" y="106"/>
                  </a:lnTo>
                  <a:lnTo>
                    <a:pt x="56" y="121"/>
                  </a:lnTo>
                  <a:lnTo>
                    <a:pt x="90" y="181"/>
                  </a:lnTo>
                  <a:lnTo>
                    <a:pt x="137" y="145"/>
                  </a:lnTo>
                  <a:lnTo>
                    <a:pt x="301" y="229"/>
                  </a:lnTo>
                  <a:lnTo>
                    <a:pt x="352" y="309"/>
                  </a:lnTo>
                  <a:lnTo>
                    <a:pt x="307" y="371"/>
                  </a:lnTo>
                  <a:lnTo>
                    <a:pt x="390" y="360"/>
                  </a:lnTo>
                  <a:lnTo>
                    <a:pt x="450" y="407"/>
                  </a:lnTo>
                  <a:lnTo>
                    <a:pt x="457" y="98"/>
                  </a:lnTo>
                  <a:lnTo>
                    <a:pt x="305" y="38"/>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66" name="Google Shape;566;p3"/>
            <p:cNvSpPr/>
            <p:nvPr/>
          </p:nvSpPr>
          <p:spPr>
            <a:xfrm>
              <a:off x="-1457325" y="3854451"/>
              <a:ext cx="244475" cy="209550"/>
            </a:xfrm>
            <a:custGeom>
              <a:avLst/>
              <a:gdLst/>
              <a:ahLst/>
              <a:cxnLst/>
              <a:rect l="l" t="t" r="r" b="b"/>
              <a:pathLst>
                <a:path w="463" h="395" extrusionOk="0">
                  <a:moveTo>
                    <a:pt x="415" y="91"/>
                  </a:moveTo>
                  <a:lnTo>
                    <a:pt x="389" y="48"/>
                  </a:lnTo>
                  <a:lnTo>
                    <a:pt x="410" y="10"/>
                  </a:lnTo>
                  <a:lnTo>
                    <a:pt x="330" y="0"/>
                  </a:lnTo>
                  <a:lnTo>
                    <a:pt x="278" y="140"/>
                  </a:lnTo>
                  <a:lnTo>
                    <a:pt x="101" y="172"/>
                  </a:lnTo>
                  <a:lnTo>
                    <a:pt x="65" y="120"/>
                  </a:lnTo>
                  <a:lnTo>
                    <a:pt x="40" y="114"/>
                  </a:lnTo>
                  <a:lnTo>
                    <a:pt x="33" y="121"/>
                  </a:lnTo>
                  <a:lnTo>
                    <a:pt x="9" y="159"/>
                  </a:lnTo>
                  <a:lnTo>
                    <a:pt x="0" y="178"/>
                  </a:lnTo>
                  <a:lnTo>
                    <a:pt x="4" y="179"/>
                  </a:lnTo>
                  <a:lnTo>
                    <a:pt x="10" y="183"/>
                  </a:lnTo>
                  <a:lnTo>
                    <a:pt x="34" y="231"/>
                  </a:lnTo>
                  <a:lnTo>
                    <a:pt x="75" y="326"/>
                  </a:lnTo>
                  <a:lnTo>
                    <a:pt x="84" y="348"/>
                  </a:lnTo>
                  <a:lnTo>
                    <a:pt x="249" y="361"/>
                  </a:lnTo>
                  <a:lnTo>
                    <a:pt x="271" y="395"/>
                  </a:lnTo>
                  <a:lnTo>
                    <a:pt x="329" y="361"/>
                  </a:lnTo>
                  <a:lnTo>
                    <a:pt x="352" y="277"/>
                  </a:lnTo>
                  <a:lnTo>
                    <a:pt x="402" y="173"/>
                  </a:lnTo>
                  <a:lnTo>
                    <a:pt x="463" y="163"/>
                  </a:lnTo>
                  <a:lnTo>
                    <a:pt x="407" y="113"/>
                  </a:lnTo>
                  <a:lnTo>
                    <a:pt x="415" y="91"/>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67" name="Google Shape;567;p3"/>
            <p:cNvSpPr/>
            <p:nvPr/>
          </p:nvSpPr>
          <p:spPr>
            <a:xfrm>
              <a:off x="-1211263" y="3489326"/>
              <a:ext cx="153988" cy="249238"/>
            </a:xfrm>
            <a:custGeom>
              <a:avLst/>
              <a:gdLst/>
              <a:ahLst/>
              <a:cxnLst/>
              <a:rect l="l" t="t" r="r" b="b"/>
              <a:pathLst>
                <a:path w="293" h="471" extrusionOk="0">
                  <a:moveTo>
                    <a:pt x="126" y="102"/>
                  </a:moveTo>
                  <a:lnTo>
                    <a:pt x="39" y="0"/>
                  </a:lnTo>
                  <a:lnTo>
                    <a:pt x="13" y="40"/>
                  </a:lnTo>
                  <a:lnTo>
                    <a:pt x="0" y="158"/>
                  </a:lnTo>
                  <a:lnTo>
                    <a:pt x="44" y="217"/>
                  </a:lnTo>
                  <a:lnTo>
                    <a:pt x="81" y="247"/>
                  </a:lnTo>
                  <a:lnTo>
                    <a:pt x="149" y="263"/>
                  </a:lnTo>
                  <a:lnTo>
                    <a:pt x="205" y="314"/>
                  </a:lnTo>
                  <a:lnTo>
                    <a:pt x="244" y="350"/>
                  </a:lnTo>
                  <a:lnTo>
                    <a:pt x="217" y="350"/>
                  </a:lnTo>
                  <a:lnTo>
                    <a:pt x="181" y="416"/>
                  </a:lnTo>
                  <a:lnTo>
                    <a:pt x="166" y="353"/>
                  </a:lnTo>
                  <a:lnTo>
                    <a:pt x="123" y="340"/>
                  </a:lnTo>
                  <a:lnTo>
                    <a:pt x="123" y="400"/>
                  </a:lnTo>
                  <a:lnTo>
                    <a:pt x="155" y="386"/>
                  </a:lnTo>
                  <a:lnTo>
                    <a:pt x="137" y="445"/>
                  </a:lnTo>
                  <a:lnTo>
                    <a:pt x="181" y="471"/>
                  </a:lnTo>
                  <a:lnTo>
                    <a:pt x="214" y="416"/>
                  </a:lnTo>
                  <a:lnTo>
                    <a:pt x="225" y="445"/>
                  </a:lnTo>
                  <a:lnTo>
                    <a:pt x="256" y="432"/>
                  </a:lnTo>
                  <a:lnTo>
                    <a:pt x="231" y="379"/>
                  </a:lnTo>
                  <a:lnTo>
                    <a:pt x="272" y="381"/>
                  </a:lnTo>
                  <a:lnTo>
                    <a:pt x="293" y="373"/>
                  </a:lnTo>
                  <a:lnTo>
                    <a:pt x="272" y="296"/>
                  </a:lnTo>
                  <a:lnTo>
                    <a:pt x="199" y="285"/>
                  </a:lnTo>
                  <a:lnTo>
                    <a:pt x="181" y="234"/>
                  </a:lnTo>
                  <a:lnTo>
                    <a:pt x="136" y="211"/>
                  </a:lnTo>
                  <a:lnTo>
                    <a:pt x="91" y="211"/>
                  </a:lnTo>
                  <a:lnTo>
                    <a:pt x="81" y="157"/>
                  </a:lnTo>
                  <a:lnTo>
                    <a:pt x="126" y="102"/>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68" name="Google Shape;568;p3"/>
            <p:cNvSpPr/>
            <p:nvPr/>
          </p:nvSpPr>
          <p:spPr>
            <a:xfrm>
              <a:off x="-1144588" y="3717926"/>
              <a:ext cx="112713" cy="104775"/>
            </a:xfrm>
            <a:custGeom>
              <a:avLst/>
              <a:gdLst/>
              <a:ahLst/>
              <a:cxnLst/>
              <a:rect l="l" t="t" r="r" b="b"/>
              <a:pathLst>
                <a:path w="213" h="196" extrusionOk="0">
                  <a:moveTo>
                    <a:pt x="146" y="0"/>
                  </a:moveTo>
                  <a:lnTo>
                    <a:pt x="91" y="81"/>
                  </a:lnTo>
                  <a:lnTo>
                    <a:pt x="71" y="61"/>
                  </a:lnTo>
                  <a:lnTo>
                    <a:pt x="0" y="104"/>
                  </a:lnTo>
                  <a:lnTo>
                    <a:pt x="0" y="146"/>
                  </a:lnTo>
                  <a:lnTo>
                    <a:pt x="20" y="146"/>
                  </a:lnTo>
                  <a:lnTo>
                    <a:pt x="40" y="110"/>
                  </a:lnTo>
                  <a:lnTo>
                    <a:pt x="92" y="110"/>
                  </a:lnTo>
                  <a:lnTo>
                    <a:pt x="97" y="169"/>
                  </a:lnTo>
                  <a:lnTo>
                    <a:pt x="146" y="196"/>
                  </a:lnTo>
                  <a:lnTo>
                    <a:pt x="167" y="157"/>
                  </a:lnTo>
                  <a:lnTo>
                    <a:pt x="167" y="116"/>
                  </a:lnTo>
                  <a:lnTo>
                    <a:pt x="213" y="129"/>
                  </a:lnTo>
                  <a:lnTo>
                    <a:pt x="193" y="38"/>
                  </a:lnTo>
                  <a:lnTo>
                    <a:pt x="146"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69" name="Google Shape;569;p3"/>
            <p:cNvSpPr/>
            <p:nvPr/>
          </p:nvSpPr>
          <p:spPr>
            <a:xfrm>
              <a:off x="-1265238" y="3676651"/>
              <a:ext cx="60325" cy="74613"/>
            </a:xfrm>
            <a:custGeom>
              <a:avLst/>
              <a:gdLst/>
              <a:ahLst/>
              <a:cxnLst/>
              <a:rect l="l" t="t" r="r" b="b"/>
              <a:pathLst>
                <a:path w="114" h="141" extrusionOk="0">
                  <a:moveTo>
                    <a:pt x="101" y="0"/>
                  </a:moveTo>
                  <a:lnTo>
                    <a:pt x="114" y="46"/>
                  </a:lnTo>
                  <a:lnTo>
                    <a:pt x="21" y="141"/>
                  </a:lnTo>
                  <a:lnTo>
                    <a:pt x="0" y="128"/>
                  </a:lnTo>
                  <a:lnTo>
                    <a:pt x="101"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70" name="Google Shape;570;p3"/>
            <p:cNvSpPr/>
            <p:nvPr/>
          </p:nvSpPr>
          <p:spPr>
            <a:xfrm>
              <a:off x="-1196975" y="3621089"/>
              <a:ext cx="38100" cy="41275"/>
            </a:xfrm>
            <a:custGeom>
              <a:avLst/>
              <a:gdLst/>
              <a:ahLst/>
              <a:cxnLst/>
              <a:rect l="l" t="t" r="r" b="b"/>
              <a:pathLst>
                <a:path w="72" h="77" extrusionOk="0">
                  <a:moveTo>
                    <a:pt x="0" y="0"/>
                  </a:moveTo>
                  <a:lnTo>
                    <a:pt x="42" y="77"/>
                  </a:lnTo>
                  <a:lnTo>
                    <a:pt x="72" y="52"/>
                  </a:lnTo>
                  <a:lnTo>
                    <a:pt x="55" y="13"/>
                  </a:lnTo>
                  <a:lnTo>
                    <a:pt x="0"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71" name="Google Shape;571;p3"/>
            <p:cNvSpPr/>
            <p:nvPr/>
          </p:nvSpPr>
          <p:spPr>
            <a:xfrm>
              <a:off x="-1241425" y="3313114"/>
              <a:ext cx="39688" cy="100013"/>
            </a:xfrm>
            <a:custGeom>
              <a:avLst/>
              <a:gdLst/>
              <a:ahLst/>
              <a:cxnLst/>
              <a:rect l="l" t="t" r="r" b="b"/>
              <a:pathLst>
                <a:path w="75" h="190" extrusionOk="0">
                  <a:moveTo>
                    <a:pt x="75" y="21"/>
                  </a:moveTo>
                  <a:lnTo>
                    <a:pt x="42" y="0"/>
                  </a:lnTo>
                  <a:lnTo>
                    <a:pt x="0" y="66"/>
                  </a:lnTo>
                  <a:lnTo>
                    <a:pt x="0" y="129"/>
                  </a:lnTo>
                  <a:lnTo>
                    <a:pt x="26" y="160"/>
                  </a:lnTo>
                  <a:lnTo>
                    <a:pt x="38" y="190"/>
                  </a:lnTo>
                  <a:lnTo>
                    <a:pt x="52" y="190"/>
                  </a:lnTo>
                  <a:lnTo>
                    <a:pt x="38" y="151"/>
                  </a:lnTo>
                  <a:lnTo>
                    <a:pt x="64" y="118"/>
                  </a:lnTo>
                  <a:lnTo>
                    <a:pt x="75" y="21"/>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72" name="Google Shape;572;p3"/>
            <p:cNvSpPr/>
            <p:nvPr/>
          </p:nvSpPr>
          <p:spPr>
            <a:xfrm>
              <a:off x="-2138363" y="3724276"/>
              <a:ext cx="47625" cy="98425"/>
            </a:xfrm>
            <a:custGeom>
              <a:avLst/>
              <a:gdLst/>
              <a:ahLst/>
              <a:cxnLst/>
              <a:rect l="l" t="t" r="r" b="b"/>
              <a:pathLst>
                <a:path w="92" h="184" extrusionOk="0">
                  <a:moveTo>
                    <a:pt x="16" y="0"/>
                  </a:moveTo>
                  <a:lnTo>
                    <a:pt x="0" y="98"/>
                  </a:lnTo>
                  <a:lnTo>
                    <a:pt x="26" y="184"/>
                  </a:lnTo>
                  <a:lnTo>
                    <a:pt x="92" y="145"/>
                  </a:lnTo>
                  <a:lnTo>
                    <a:pt x="89" y="121"/>
                  </a:lnTo>
                  <a:lnTo>
                    <a:pt x="92" y="92"/>
                  </a:lnTo>
                  <a:lnTo>
                    <a:pt x="70" y="50"/>
                  </a:lnTo>
                  <a:lnTo>
                    <a:pt x="46" y="14"/>
                  </a:lnTo>
                  <a:lnTo>
                    <a:pt x="16"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73" name="Google Shape;573;p3"/>
            <p:cNvSpPr/>
            <p:nvPr/>
          </p:nvSpPr>
          <p:spPr>
            <a:xfrm>
              <a:off x="-892175" y="2638426"/>
              <a:ext cx="114300" cy="150813"/>
            </a:xfrm>
            <a:custGeom>
              <a:avLst/>
              <a:gdLst/>
              <a:ahLst/>
              <a:cxnLst/>
              <a:rect l="l" t="t" r="r" b="b"/>
              <a:pathLst>
                <a:path w="217" h="285" extrusionOk="0">
                  <a:moveTo>
                    <a:pt x="217" y="88"/>
                  </a:moveTo>
                  <a:lnTo>
                    <a:pt x="13" y="0"/>
                  </a:lnTo>
                  <a:lnTo>
                    <a:pt x="13" y="33"/>
                  </a:lnTo>
                  <a:lnTo>
                    <a:pt x="32" y="88"/>
                  </a:lnTo>
                  <a:lnTo>
                    <a:pt x="32" y="147"/>
                  </a:lnTo>
                  <a:lnTo>
                    <a:pt x="0" y="147"/>
                  </a:lnTo>
                  <a:lnTo>
                    <a:pt x="0" y="216"/>
                  </a:lnTo>
                  <a:lnTo>
                    <a:pt x="26" y="285"/>
                  </a:lnTo>
                  <a:lnTo>
                    <a:pt x="72" y="252"/>
                  </a:lnTo>
                  <a:lnTo>
                    <a:pt x="32" y="199"/>
                  </a:lnTo>
                  <a:lnTo>
                    <a:pt x="72" y="193"/>
                  </a:lnTo>
                  <a:lnTo>
                    <a:pt x="145" y="232"/>
                  </a:lnTo>
                  <a:lnTo>
                    <a:pt x="160" y="142"/>
                  </a:lnTo>
                  <a:lnTo>
                    <a:pt x="217" y="142"/>
                  </a:lnTo>
                  <a:lnTo>
                    <a:pt x="217" y="88"/>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74" name="Google Shape;574;p3"/>
            <p:cNvSpPr/>
            <p:nvPr/>
          </p:nvSpPr>
          <p:spPr>
            <a:xfrm>
              <a:off x="-1050925" y="2789239"/>
              <a:ext cx="242888" cy="357188"/>
            </a:xfrm>
            <a:custGeom>
              <a:avLst/>
              <a:gdLst/>
              <a:ahLst/>
              <a:cxnLst/>
              <a:rect l="l" t="t" r="r" b="b"/>
              <a:pathLst>
                <a:path w="458" h="674" extrusionOk="0">
                  <a:moveTo>
                    <a:pt x="370" y="0"/>
                  </a:moveTo>
                  <a:lnTo>
                    <a:pt x="330" y="39"/>
                  </a:lnTo>
                  <a:lnTo>
                    <a:pt x="330" y="101"/>
                  </a:lnTo>
                  <a:lnTo>
                    <a:pt x="350" y="193"/>
                  </a:lnTo>
                  <a:lnTo>
                    <a:pt x="330" y="274"/>
                  </a:lnTo>
                  <a:lnTo>
                    <a:pt x="258" y="274"/>
                  </a:lnTo>
                  <a:lnTo>
                    <a:pt x="233" y="356"/>
                  </a:lnTo>
                  <a:lnTo>
                    <a:pt x="190" y="373"/>
                  </a:lnTo>
                  <a:lnTo>
                    <a:pt x="111" y="392"/>
                  </a:lnTo>
                  <a:lnTo>
                    <a:pt x="39" y="464"/>
                  </a:lnTo>
                  <a:lnTo>
                    <a:pt x="39" y="500"/>
                  </a:lnTo>
                  <a:lnTo>
                    <a:pt x="0" y="546"/>
                  </a:lnTo>
                  <a:lnTo>
                    <a:pt x="59" y="674"/>
                  </a:lnTo>
                  <a:lnTo>
                    <a:pt x="98" y="641"/>
                  </a:lnTo>
                  <a:lnTo>
                    <a:pt x="98" y="526"/>
                  </a:lnTo>
                  <a:lnTo>
                    <a:pt x="62" y="490"/>
                  </a:lnTo>
                  <a:lnTo>
                    <a:pt x="98" y="464"/>
                  </a:lnTo>
                  <a:lnTo>
                    <a:pt x="203" y="431"/>
                  </a:lnTo>
                  <a:lnTo>
                    <a:pt x="233" y="481"/>
                  </a:lnTo>
                  <a:lnTo>
                    <a:pt x="255" y="517"/>
                  </a:lnTo>
                  <a:lnTo>
                    <a:pt x="298" y="451"/>
                  </a:lnTo>
                  <a:lnTo>
                    <a:pt x="298" y="412"/>
                  </a:lnTo>
                  <a:lnTo>
                    <a:pt x="347" y="431"/>
                  </a:lnTo>
                  <a:lnTo>
                    <a:pt x="370" y="409"/>
                  </a:lnTo>
                  <a:lnTo>
                    <a:pt x="407" y="363"/>
                  </a:lnTo>
                  <a:lnTo>
                    <a:pt x="422" y="422"/>
                  </a:lnTo>
                  <a:lnTo>
                    <a:pt x="458" y="359"/>
                  </a:lnTo>
                  <a:lnTo>
                    <a:pt x="433" y="320"/>
                  </a:lnTo>
                  <a:lnTo>
                    <a:pt x="407" y="222"/>
                  </a:lnTo>
                  <a:lnTo>
                    <a:pt x="445" y="189"/>
                  </a:lnTo>
                  <a:lnTo>
                    <a:pt x="430" y="75"/>
                  </a:lnTo>
                  <a:lnTo>
                    <a:pt x="370" y="0"/>
                  </a:lnTo>
                  <a:close/>
                </a:path>
              </a:pathLst>
            </a:custGeom>
            <a:solidFill>
              <a:srgbClr val="0070C0"/>
            </a:solidFill>
            <a:ln w="9525"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75" name="Google Shape;575;p3"/>
            <p:cNvSpPr/>
            <p:nvPr/>
          </p:nvSpPr>
          <p:spPr>
            <a:xfrm>
              <a:off x="-998538" y="3035301"/>
              <a:ext cx="60325" cy="52388"/>
            </a:xfrm>
            <a:custGeom>
              <a:avLst/>
              <a:gdLst/>
              <a:ahLst/>
              <a:cxnLst/>
              <a:rect l="l" t="t" r="r" b="b"/>
              <a:pathLst>
                <a:path w="115" h="98" extrusionOk="0">
                  <a:moveTo>
                    <a:pt x="85" y="0"/>
                  </a:moveTo>
                  <a:lnTo>
                    <a:pt x="0" y="30"/>
                  </a:lnTo>
                  <a:lnTo>
                    <a:pt x="43" y="98"/>
                  </a:lnTo>
                  <a:lnTo>
                    <a:pt x="85" y="49"/>
                  </a:lnTo>
                  <a:lnTo>
                    <a:pt x="115" y="49"/>
                  </a:lnTo>
                  <a:lnTo>
                    <a:pt x="85" y="0"/>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76" name="Google Shape;576;p3"/>
            <p:cNvSpPr/>
            <p:nvPr/>
          </p:nvSpPr>
          <p:spPr>
            <a:xfrm>
              <a:off x="-2428875" y="3124201"/>
              <a:ext cx="657225" cy="636588"/>
            </a:xfrm>
            <a:custGeom>
              <a:avLst/>
              <a:gdLst/>
              <a:ahLst/>
              <a:cxnLst/>
              <a:rect l="l" t="t" r="r" b="b"/>
              <a:pathLst>
                <a:path w="1244" h="1203" extrusionOk="0">
                  <a:moveTo>
                    <a:pt x="896" y="383"/>
                  </a:moveTo>
                  <a:lnTo>
                    <a:pt x="857" y="364"/>
                  </a:lnTo>
                  <a:lnTo>
                    <a:pt x="872" y="337"/>
                  </a:lnTo>
                  <a:lnTo>
                    <a:pt x="922" y="353"/>
                  </a:lnTo>
                  <a:lnTo>
                    <a:pt x="950" y="389"/>
                  </a:lnTo>
                  <a:lnTo>
                    <a:pt x="1048" y="403"/>
                  </a:lnTo>
                  <a:lnTo>
                    <a:pt x="1002" y="465"/>
                  </a:lnTo>
                  <a:lnTo>
                    <a:pt x="1033" y="504"/>
                  </a:lnTo>
                  <a:lnTo>
                    <a:pt x="1038" y="482"/>
                  </a:lnTo>
                  <a:lnTo>
                    <a:pt x="1055" y="465"/>
                  </a:lnTo>
                  <a:lnTo>
                    <a:pt x="1075" y="556"/>
                  </a:lnTo>
                  <a:lnTo>
                    <a:pt x="1097" y="527"/>
                  </a:lnTo>
                  <a:lnTo>
                    <a:pt x="1097" y="465"/>
                  </a:lnTo>
                  <a:lnTo>
                    <a:pt x="1131" y="465"/>
                  </a:lnTo>
                  <a:lnTo>
                    <a:pt x="1131" y="413"/>
                  </a:lnTo>
                  <a:lnTo>
                    <a:pt x="1182" y="301"/>
                  </a:lnTo>
                  <a:lnTo>
                    <a:pt x="1244" y="262"/>
                  </a:lnTo>
                  <a:lnTo>
                    <a:pt x="1206" y="224"/>
                  </a:lnTo>
                  <a:lnTo>
                    <a:pt x="1186" y="178"/>
                  </a:lnTo>
                  <a:lnTo>
                    <a:pt x="1114" y="187"/>
                  </a:lnTo>
                  <a:lnTo>
                    <a:pt x="1003" y="262"/>
                  </a:lnTo>
                  <a:lnTo>
                    <a:pt x="1015" y="310"/>
                  </a:lnTo>
                  <a:lnTo>
                    <a:pt x="886" y="311"/>
                  </a:lnTo>
                  <a:lnTo>
                    <a:pt x="872" y="252"/>
                  </a:lnTo>
                  <a:lnTo>
                    <a:pt x="840" y="253"/>
                  </a:lnTo>
                  <a:lnTo>
                    <a:pt x="840" y="333"/>
                  </a:lnTo>
                  <a:lnTo>
                    <a:pt x="753" y="324"/>
                  </a:lnTo>
                  <a:lnTo>
                    <a:pt x="631" y="291"/>
                  </a:lnTo>
                  <a:lnTo>
                    <a:pt x="491" y="224"/>
                  </a:lnTo>
                  <a:lnTo>
                    <a:pt x="502" y="141"/>
                  </a:lnTo>
                  <a:lnTo>
                    <a:pt x="432" y="119"/>
                  </a:lnTo>
                  <a:lnTo>
                    <a:pt x="400" y="18"/>
                  </a:lnTo>
                  <a:lnTo>
                    <a:pt x="315" y="0"/>
                  </a:lnTo>
                  <a:lnTo>
                    <a:pt x="247" y="31"/>
                  </a:lnTo>
                  <a:lnTo>
                    <a:pt x="266" y="37"/>
                  </a:lnTo>
                  <a:lnTo>
                    <a:pt x="223" y="79"/>
                  </a:lnTo>
                  <a:lnTo>
                    <a:pt x="214" y="135"/>
                  </a:lnTo>
                  <a:lnTo>
                    <a:pt x="136" y="271"/>
                  </a:lnTo>
                  <a:lnTo>
                    <a:pt x="71" y="262"/>
                  </a:lnTo>
                  <a:lnTo>
                    <a:pt x="29" y="324"/>
                  </a:lnTo>
                  <a:lnTo>
                    <a:pt x="97" y="387"/>
                  </a:lnTo>
                  <a:lnTo>
                    <a:pt x="116" y="442"/>
                  </a:lnTo>
                  <a:lnTo>
                    <a:pt x="26" y="458"/>
                  </a:lnTo>
                  <a:lnTo>
                    <a:pt x="0" y="482"/>
                  </a:lnTo>
                  <a:lnTo>
                    <a:pt x="9" y="485"/>
                  </a:lnTo>
                  <a:lnTo>
                    <a:pt x="37" y="517"/>
                  </a:lnTo>
                  <a:lnTo>
                    <a:pt x="99" y="511"/>
                  </a:lnTo>
                  <a:lnTo>
                    <a:pt x="57" y="549"/>
                  </a:lnTo>
                  <a:lnTo>
                    <a:pt x="22" y="542"/>
                  </a:lnTo>
                  <a:lnTo>
                    <a:pt x="116" y="627"/>
                  </a:lnTo>
                  <a:lnTo>
                    <a:pt x="176" y="589"/>
                  </a:lnTo>
                  <a:lnTo>
                    <a:pt x="192" y="533"/>
                  </a:lnTo>
                  <a:lnTo>
                    <a:pt x="214" y="703"/>
                  </a:lnTo>
                  <a:lnTo>
                    <a:pt x="272" y="869"/>
                  </a:lnTo>
                  <a:lnTo>
                    <a:pt x="345" y="1029"/>
                  </a:lnTo>
                  <a:lnTo>
                    <a:pt x="452" y="1203"/>
                  </a:lnTo>
                  <a:lnTo>
                    <a:pt x="482" y="1191"/>
                  </a:lnTo>
                  <a:lnTo>
                    <a:pt x="553" y="1105"/>
                  </a:lnTo>
                  <a:lnTo>
                    <a:pt x="570" y="961"/>
                  </a:lnTo>
                  <a:lnTo>
                    <a:pt x="570" y="850"/>
                  </a:lnTo>
                  <a:lnTo>
                    <a:pt x="689" y="758"/>
                  </a:lnTo>
                  <a:lnTo>
                    <a:pt x="766" y="668"/>
                  </a:lnTo>
                  <a:lnTo>
                    <a:pt x="837" y="612"/>
                  </a:lnTo>
                  <a:lnTo>
                    <a:pt x="876" y="553"/>
                  </a:lnTo>
                  <a:lnTo>
                    <a:pt x="927" y="563"/>
                  </a:lnTo>
                  <a:lnTo>
                    <a:pt x="872" y="422"/>
                  </a:lnTo>
                  <a:lnTo>
                    <a:pt x="896" y="383"/>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77" name="Google Shape;577;p3"/>
            <p:cNvSpPr/>
            <p:nvPr/>
          </p:nvSpPr>
          <p:spPr>
            <a:xfrm>
              <a:off x="-2170113" y="3206751"/>
              <a:ext cx="185738" cy="93663"/>
            </a:xfrm>
            <a:custGeom>
              <a:avLst/>
              <a:gdLst/>
              <a:ahLst/>
              <a:cxnLst/>
              <a:rect l="l" t="t" r="r" b="b"/>
              <a:pathLst>
                <a:path w="349" h="179" extrusionOk="0">
                  <a:moveTo>
                    <a:pt x="288" y="85"/>
                  </a:moveTo>
                  <a:lnTo>
                    <a:pt x="238" y="85"/>
                  </a:lnTo>
                  <a:lnTo>
                    <a:pt x="212" y="70"/>
                  </a:lnTo>
                  <a:lnTo>
                    <a:pt x="131" y="21"/>
                  </a:lnTo>
                  <a:lnTo>
                    <a:pt x="50" y="0"/>
                  </a:lnTo>
                  <a:lnTo>
                    <a:pt x="10" y="0"/>
                  </a:lnTo>
                  <a:lnTo>
                    <a:pt x="0" y="70"/>
                  </a:lnTo>
                  <a:lnTo>
                    <a:pt x="140" y="137"/>
                  </a:lnTo>
                  <a:lnTo>
                    <a:pt x="262" y="170"/>
                  </a:lnTo>
                  <a:lnTo>
                    <a:pt x="349" y="179"/>
                  </a:lnTo>
                  <a:lnTo>
                    <a:pt x="349" y="108"/>
                  </a:lnTo>
                  <a:lnTo>
                    <a:pt x="329" y="108"/>
                  </a:lnTo>
                  <a:lnTo>
                    <a:pt x="288" y="85"/>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78" name="Google Shape;578;p3"/>
            <p:cNvSpPr/>
            <p:nvPr/>
          </p:nvSpPr>
          <p:spPr>
            <a:xfrm>
              <a:off x="-2368550" y="3006726"/>
              <a:ext cx="166688" cy="138113"/>
            </a:xfrm>
            <a:custGeom>
              <a:avLst/>
              <a:gdLst/>
              <a:ahLst/>
              <a:cxnLst/>
              <a:rect l="l" t="t" r="r" b="b"/>
              <a:pathLst>
                <a:path w="313" h="259" extrusionOk="0">
                  <a:moveTo>
                    <a:pt x="277" y="158"/>
                  </a:moveTo>
                  <a:lnTo>
                    <a:pt x="221" y="96"/>
                  </a:lnTo>
                  <a:lnTo>
                    <a:pt x="150" y="67"/>
                  </a:lnTo>
                  <a:lnTo>
                    <a:pt x="115" y="0"/>
                  </a:lnTo>
                  <a:lnTo>
                    <a:pt x="68" y="0"/>
                  </a:lnTo>
                  <a:lnTo>
                    <a:pt x="68" y="17"/>
                  </a:lnTo>
                  <a:lnTo>
                    <a:pt x="10" y="46"/>
                  </a:lnTo>
                  <a:lnTo>
                    <a:pt x="4" y="47"/>
                  </a:lnTo>
                  <a:lnTo>
                    <a:pt x="0" y="73"/>
                  </a:lnTo>
                  <a:lnTo>
                    <a:pt x="68" y="119"/>
                  </a:lnTo>
                  <a:lnTo>
                    <a:pt x="43" y="154"/>
                  </a:lnTo>
                  <a:lnTo>
                    <a:pt x="53" y="219"/>
                  </a:lnTo>
                  <a:lnTo>
                    <a:pt x="85" y="242"/>
                  </a:lnTo>
                  <a:lnTo>
                    <a:pt x="131" y="253"/>
                  </a:lnTo>
                  <a:lnTo>
                    <a:pt x="199" y="222"/>
                  </a:lnTo>
                  <a:lnTo>
                    <a:pt x="284" y="240"/>
                  </a:lnTo>
                  <a:lnTo>
                    <a:pt x="290" y="259"/>
                  </a:lnTo>
                  <a:lnTo>
                    <a:pt x="313" y="240"/>
                  </a:lnTo>
                  <a:lnTo>
                    <a:pt x="277" y="158"/>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79" name="Google Shape;579;p3"/>
            <p:cNvSpPr/>
            <p:nvPr/>
          </p:nvSpPr>
          <p:spPr>
            <a:xfrm>
              <a:off x="-1976438" y="3303589"/>
              <a:ext cx="117475" cy="144463"/>
            </a:xfrm>
            <a:custGeom>
              <a:avLst/>
              <a:gdLst/>
              <a:ahLst/>
              <a:cxnLst/>
              <a:rect l="l" t="t" r="r" b="b"/>
              <a:pathLst>
                <a:path w="221" h="275" extrusionOk="0">
                  <a:moveTo>
                    <a:pt x="218" y="219"/>
                  </a:moveTo>
                  <a:lnTo>
                    <a:pt x="198" y="128"/>
                  </a:lnTo>
                  <a:lnTo>
                    <a:pt x="181" y="145"/>
                  </a:lnTo>
                  <a:lnTo>
                    <a:pt x="176" y="167"/>
                  </a:lnTo>
                  <a:lnTo>
                    <a:pt x="145" y="128"/>
                  </a:lnTo>
                  <a:lnTo>
                    <a:pt x="191" y="66"/>
                  </a:lnTo>
                  <a:lnTo>
                    <a:pt x="93" y="52"/>
                  </a:lnTo>
                  <a:lnTo>
                    <a:pt x="65" y="16"/>
                  </a:lnTo>
                  <a:lnTo>
                    <a:pt x="15" y="0"/>
                  </a:lnTo>
                  <a:lnTo>
                    <a:pt x="0" y="27"/>
                  </a:lnTo>
                  <a:lnTo>
                    <a:pt x="39" y="46"/>
                  </a:lnTo>
                  <a:lnTo>
                    <a:pt x="15" y="85"/>
                  </a:lnTo>
                  <a:lnTo>
                    <a:pt x="70" y="226"/>
                  </a:lnTo>
                  <a:lnTo>
                    <a:pt x="74" y="226"/>
                  </a:lnTo>
                  <a:lnTo>
                    <a:pt x="124" y="184"/>
                  </a:lnTo>
                  <a:lnTo>
                    <a:pt x="163" y="179"/>
                  </a:lnTo>
                  <a:lnTo>
                    <a:pt x="188" y="248"/>
                  </a:lnTo>
                  <a:lnTo>
                    <a:pt x="210" y="275"/>
                  </a:lnTo>
                  <a:lnTo>
                    <a:pt x="221" y="216"/>
                  </a:lnTo>
                  <a:lnTo>
                    <a:pt x="218" y="219"/>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80" name="Google Shape;580;p3"/>
            <p:cNvSpPr/>
            <p:nvPr/>
          </p:nvSpPr>
          <p:spPr>
            <a:xfrm>
              <a:off x="-1865313" y="3251201"/>
              <a:ext cx="206375" cy="471488"/>
            </a:xfrm>
            <a:custGeom>
              <a:avLst/>
              <a:gdLst/>
              <a:ahLst/>
              <a:cxnLst/>
              <a:rect l="l" t="t" r="r" b="b"/>
              <a:pathLst>
                <a:path w="390" h="891" extrusionOk="0">
                  <a:moveTo>
                    <a:pt x="334" y="700"/>
                  </a:moveTo>
                  <a:lnTo>
                    <a:pt x="294" y="648"/>
                  </a:lnTo>
                  <a:lnTo>
                    <a:pt x="301" y="578"/>
                  </a:lnTo>
                  <a:lnTo>
                    <a:pt x="243" y="494"/>
                  </a:lnTo>
                  <a:lnTo>
                    <a:pt x="268" y="439"/>
                  </a:lnTo>
                  <a:lnTo>
                    <a:pt x="340" y="386"/>
                  </a:lnTo>
                  <a:lnTo>
                    <a:pt x="390" y="326"/>
                  </a:lnTo>
                  <a:lnTo>
                    <a:pt x="298" y="298"/>
                  </a:lnTo>
                  <a:lnTo>
                    <a:pt x="315" y="272"/>
                  </a:lnTo>
                  <a:lnTo>
                    <a:pt x="287" y="226"/>
                  </a:lnTo>
                  <a:lnTo>
                    <a:pt x="239" y="212"/>
                  </a:lnTo>
                  <a:lnTo>
                    <a:pt x="216" y="186"/>
                  </a:lnTo>
                  <a:lnTo>
                    <a:pt x="255" y="88"/>
                  </a:lnTo>
                  <a:lnTo>
                    <a:pt x="210" y="0"/>
                  </a:lnTo>
                  <a:lnTo>
                    <a:pt x="168" y="14"/>
                  </a:lnTo>
                  <a:lnTo>
                    <a:pt x="177" y="23"/>
                  </a:lnTo>
                  <a:lnTo>
                    <a:pt x="115" y="62"/>
                  </a:lnTo>
                  <a:lnTo>
                    <a:pt x="64" y="174"/>
                  </a:lnTo>
                  <a:lnTo>
                    <a:pt x="64" y="226"/>
                  </a:lnTo>
                  <a:lnTo>
                    <a:pt x="30" y="226"/>
                  </a:lnTo>
                  <a:lnTo>
                    <a:pt x="30" y="288"/>
                  </a:lnTo>
                  <a:lnTo>
                    <a:pt x="11" y="314"/>
                  </a:lnTo>
                  <a:lnTo>
                    <a:pt x="0" y="373"/>
                  </a:lnTo>
                  <a:lnTo>
                    <a:pt x="21" y="396"/>
                  </a:lnTo>
                  <a:lnTo>
                    <a:pt x="67" y="431"/>
                  </a:lnTo>
                  <a:lnTo>
                    <a:pt x="47" y="447"/>
                  </a:lnTo>
                  <a:lnTo>
                    <a:pt x="67" y="473"/>
                  </a:lnTo>
                  <a:lnTo>
                    <a:pt x="89" y="450"/>
                  </a:lnTo>
                  <a:lnTo>
                    <a:pt x="119" y="535"/>
                  </a:lnTo>
                  <a:lnTo>
                    <a:pt x="101" y="602"/>
                  </a:lnTo>
                  <a:lnTo>
                    <a:pt x="119" y="612"/>
                  </a:lnTo>
                  <a:lnTo>
                    <a:pt x="216" y="565"/>
                  </a:lnTo>
                  <a:lnTo>
                    <a:pt x="216" y="532"/>
                  </a:lnTo>
                  <a:lnTo>
                    <a:pt x="268" y="634"/>
                  </a:lnTo>
                  <a:lnTo>
                    <a:pt x="302" y="726"/>
                  </a:lnTo>
                  <a:lnTo>
                    <a:pt x="320" y="804"/>
                  </a:lnTo>
                  <a:lnTo>
                    <a:pt x="308" y="863"/>
                  </a:lnTo>
                  <a:lnTo>
                    <a:pt x="308" y="891"/>
                  </a:lnTo>
                  <a:lnTo>
                    <a:pt x="349" y="803"/>
                  </a:lnTo>
                  <a:lnTo>
                    <a:pt x="343" y="759"/>
                  </a:lnTo>
                  <a:lnTo>
                    <a:pt x="334" y="70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81" name="Google Shape;581;p3"/>
            <p:cNvSpPr/>
            <p:nvPr/>
          </p:nvSpPr>
          <p:spPr>
            <a:xfrm>
              <a:off x="-1965325" y="3252789"/>
              <a:ext cx="73025" cy="36513"/>
            </a:xfrm>
            <a:custGeom>
              <a:avLst/>
              <a:gdLst/>
              <a:ahLst/>
              <a:cxnLst/>
              <a:rect l="l" t="t" r="r" b="b"/>
              <a:pathLst>
                <a:path w="137" h="68" extrusionOk="0">
                  <a:moveTo>
                    <a:pt x="36" y="0"/>
                  </a:moveTo>
                  <a:lnTo>
                    <a:pt x="0" y="32"/>
                  </a:lnTo>
                  <a:lnTo>
                    <a:pt x="8" y="68"/>
                  </a:lnTo>
                  <a:lnTo>
                    <a:pt x="137" y="67"/>
                  </a:lnTo>
                  <a:lnTo>
                    <a:pt x="125" y="19"/>
                  </a:lnTo>
                  <a:lnTo>
                    <a:pt x="127" y="18"/>
                  </a:lnTo>
                  <a:lnTo>
                    <a:pt x="105" y="0"/>
                  </a:lnTo>
                  <a:lnTo>
                    <a:pt x="36"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82" name="Google Shape;582;p3"/>
            <p:cNvSpPr/>
            <p:nvPr/>
          </p:nvSpPr>
          <p:spPr>
            <a:xfrm>
              <a:off x="-1611313" y="3600451"/>
              <a:ext cx="122238" cy="107950"/>
            </a:xfrm>
            <a:custGeom>
              <a:avLst/>
              <a:gdLst/>
              <a:ahLst/>
              <a:cxnLst/>
              <a:rect l="l" t="t" r="r" b="b"/>
              <a:pathLst>
                <a:path w="229" h="202" extrusionOk="0">
                  <a:moveTo>
                    <a:pt x="187" y="181"/>
                  </a:moveTo>
                  <a:lnTo>
                    <a:pt x="166" y="142"/>
                  </a:lnTo>
                  <a:lnTo>
                    <a:pt x="229" y="87"/>
                  </a:lnTo>
                  <a:lnTo>
                    <a:pt x="211" y="23"/>
                  </a:lnTo>
                  <a:lnTo>
                    <a:pt x="166" y="0"/>
                  </a:lnTo>
                  <a:lnTo>
                    <a:pt x="166" y="39"/>
                  </a:lnTo>
                  <a:lnTo>
                    <a:pt x="107" y="8"/>
                  </a:lnTo>
                  <a:lnTo>
                    <a:pt x="33" y="8"/>
                  </a:lnTo>
                  <a:lnTo>
                    <a:pt x="0" y="55"/>
                  </a:lnTo>
                  <a:lnTo>
                    <a:pt x="11" y="127"/>
                  </a:lnTo>
                  <a:lnTo>
                    <a:pt x="48" y="172"/>
                  </a:lnTo>
                  <a:lnTo>
                    <a:pt x="71" y="202"/>
                  </a:lnTo>
                  <a:lnTo>
                    <a:pt x="105" y="202"/>
                  </a:lnTo>
                  <a:lnTo>
                    <a:pt x="123" y="181"/>
                  </a:lnTo>
                  <a:lnTo>
                    <a:pt x="187" y="181"/>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83" name="Google Shape;583;p3"/>
            <p:cNvSpPr/>
            <p:nvPr/>
          </p:nvSpPr>
          <p:spPr>
            <a:xfrm>
              <a:off x="-1636713" y="3379789"/>
              <a:ext cx="185738" cy="373063"/>
            </a:xfrm>
            <a:custGeom>
              <a:avLst/>
              <a:gdLst/>
              <a:ahLst/>
              <a:cxnLst/>
              <a:rect l="l" t="t" r="r" b="b"/>
              <a:pathLst>
                <a:path w="350" h="704" extrusionOk="0">
                  <a:moveTo>
                    <a:pt x="316" y="356"/>
                  </a:moveTo>
                  <a:lnTo>
                    <a:pt x="213" y="276"/>
                  </a:lnTo>
                  <a:lnTo>
                    <a:pt x="205" y="250"/>
                  </a:lnTo>
                  <a:lnTo>
                    <a:pt x="169" y="224"/>
                  </a:lnTo>
                  <a:lnTo>
                    <a:pt x="176" y="158"/>
                  </a:lnTo>
                  <a:lnTo>
                    <a:pt x="202" y="106"/>
                  </a:lnTo>
                  <a:lnTo>
                    <a:pt x="249" y="88"/>
                  </a:lnTo>
                  <a:lnTo>
                    <a:pt x="195" y="64"/>
                  </a:lnTo>
                  <a:lnTo>
                    <a:pt x="195" y="24"/>
                  </a:lnTo>
                  <a:lnTo>
                    <a:pt x="120" y="0"/>
                  </a:lnTo>
                  <a:lnTo>
                    <a:pt x="30" y="29"/>
                  </a:lnTo>
                  <a:lnTo>
                    <a:pt x="0" y="39"/>
                  </a:lnTo>
                  <a:lnTo>
                    <a:pt x="30" y="87"/>
                  </a:lnTo>
                  <a:lnTo>
                    <a:pt x="49" y="119"/>
                  </a:lnTo>
                  <a:lnTo>
                    <a:pt x="111" y="119"/>
                  </a:lnTo>
                  <a:lnTo>
                    <a:pt x="133" y="153"/>
                  </a:lnTo>
                  <a:lnTo>
                    <a:pt x="94" y="185"/>
                  </a:lnTo>
                  <a:lnTo>
                    <a:pt x="114" y="224"/>
                  </a:lnTo>
                  <a:lnTo>
                    <a:pt x="164" y="250"/>
                  </a:lnTo>
                  <a:lnTo>
                    <a:pt x="209" y="310"/>
                  </a:lnTo>
                  <a:lnTo>
                    <a:pt x="278" y="351"/>
                  </a:lnTo>
                  <a:lnTo>
                    <a:pt x="267" y="391"/>
                  </a:lnTo>
                  <a:lnTo>
                    <a:pt x="257" y="440"/>
                  </a:lnTo>
                  <a:lnTo>
                    <a:pt x="260" y="441"/>
                  </a:lnTo>
                  <a:lnTo>
                    <a:pt x="278" y="505"/>
                  </a:lnTo>
                  <a:lnTo>
                    <a:pt x="215" y="560"/>
                  </a:lnTo>
                  <a:lnTo>
                    <a:pt x="236" y="599"/>
                  </a:lnTo>
                  <a:lnTo>
                    <a:pt x="172" y="599"/>
                  </a:lnTo>
                  <a:lnTo>
                    <a:pt x="154" y="620"/>
                  </a:lnTo>
                  <a:lnTo>
                    <a:pt x="156" y="620"/>
                  </a:lnTo>
                  <a:lnTo>
                    <a:pt x="179" y="624"/>
                  </a:lnTo>
                  <a:lnTo>
                    <a:pt x="163" y="704"/>
                  </a:lnTo>
                  <a:lnTo>
                    <a:pt x="192" y="697"/>
                  </a:lnTo>
                  <a:lnTo>
                    <a:pt x="248" y="619"/>
                  </a:lnTo>
                  <a:lnTo>
                    <a:pt x="277" y="616"/>
                  </a:lnTo>
                  <a:lnTo>
                    <a:pt x="350" y="555"/>
                  </a:lnTo>
                  <a:lnTo>
                    <a:pt x="350" y="483"/>
                  </a:lnTo>
                  <a:lnTo>
                    <a:pt x="316" y="356"/>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84" name="Google Shape;584;p3"/>
            <p:cNvSpPr/>
            <p:nvPr/>
          </p:nvSpPr>
          <p:spPr>
            <a:xfrm>
              <a:off x="-1162050" y="2906714"/>
              <a:ext cx="92075" cy="136525"/>
            </a:xfrm>
            <a:custGeom>
              <a:avLst/>
              <a:gdLst/>
              <a:ahLst/>
              <a:cxnLst/>
              <a:rect l="l" t="t" r="r" b="b"/>
              <a:pathLst>
                <a:path w="175" h="257" extrusionOk="0">
                  <a:moveTo>
                    <a:pt x="33" y="96"/>
                  </a:moveTo>
                  <a:lnTo>
                    <a:pt x="10" y="110"/>
                  </a:lnTo>
                  <a:lnTo>
                    <a:pt x="48" y="168"/>
                  </a:lnTo>
                  <a:lnTo>
                    <a:pt x="35" y="207"/>
                  </a:lnTo>
                  <a:lnTo>
                    <a:pt x="61" y="257"/>
                  </a:lnTo>
                  <a:lnTo>
                    <a:pt x="118" y="211"/>
                  </a:lnTo>
                  <a:lnTo>
                    <a:pt x="175" y="177"/>
                  </a:lnTo>
                  <a:lnTo>
                    <a:pt x="131" y="63"/>
                  </a:lnTo>
                  <a:lnTo>
                    <a:pt x="88" y="0"/>
                  </a:lnTo>
                  <a:lnTo>
                    <a:pt x="0" y="49"/>
                  </a:lnTo>
                  <a:lnTo>
                    <a:pt x="33" y="96"/>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85" name="Google Shape;585;p3"/>
            <p:cNvSpPr/>
            <p:nvPr/>
          </p:nvSpPr>
          <p:spPr>
            <a:xfrm>
              <a:off x="-1216025" y="2752726"/>
              <a:ext cx="114300" cy="187325"/>
            </a:xfrm>
            <a:custGeom>
              <a:avLst/>
              <a:gdLst/>
              <a:ahLst/>
              <a:cxnLst/>
              <a:rect l="l" t="t" r="r" b="b"/>
              <a:pathLst>
                <a:path w="215" h="354" extrusionOk="0">
                  <a:moveTo>
                    <a:pt x="124" y="69"/>
                  </a:moveTo>
                  <a:lnTo>
                    <a:pt x="136" y="106"/>
                  </a:lnTo>
                  <a:lnTo>
                    <a:pt x="67" y="85"/>
                  </a:lnTo>
                  <a:lnTo>
                    <a:pt x="0" y="184"/>
                  </a:lnTo>
                  <a:lnTo>
                    <a:pt x="0" y="217"/>
                  </a:lnTo>
                  <a:lnTo>
                    <a:pt x="39" y="229"/>
                  </a:lnTo>
                  <a:lnTo>
                    <a:pt x="39" y="327"/>
                  </a:lnTo>
                  <a:lnTo>
                    <a:pt x="62" y="354"/>
                  </a:lnTo>
                  <a:lnTo>
                    <a:pt x="97" y="331"/>
                  </a:lnTo>
                  <a:lnTo>
                    <a:pt x="101" y="339"/>
                  </a:lnTo>
                  <a:lnTo>
                    <a:pt x="189" y="290"/>
                  </a:lnTo>
                  <a:lnTo>
                    <a:pt x="188" y="290"/>
                  </a:lnTo>
                  <a:lnTo>
                    <a:pt x="169" y="268"/>
                  </a:lnTo>
                  <a:lnTo>
                    <a:pt x="127" y="246"/>
                  </a:lnTo>
                  <a:lnTo>
                    <a:pt x="123" y="207"/>
                  </a:lnTo>
                  <a:lnTo>
                    <a:pt x="198" y="131"/>
                  </a:lnTo>
                  <a:lnTo>
                    <a:pt x="182" y="65"/>
                  </a:lnTo>
                  <a:lnTo>
                    <a:pt x="215" y="24"/>
                  </a:lnTo>
                  <a:lnTo>
                    <a:pt x="178" y="0"/>
                  </a:lnTo>
                  <a:lnTo>
                    <a:pt x="124" y="69"/>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86" name="Google Shape;586;p3"/>
            <p:cNvSpPr/>
            <p:nvPr/>
          </p:nvSpPr>
          <p:spPr>
            <a:xfrm>
              <a:off x="-2498725" y="2390776"/>
              <a:ext cx="1428750" cy="1060450"/>
            </a:xfrm>
            <a:custGeom>
              <a:avLst/>
              <a:gdLst/>
              <a:ahLst/>
              <a:cxnLst/>
              <a:rect l="l" t="t" r="r" b="b"/>
              <a:pathLst>
                <a:path w="2702" h="2006" extrusionOk="0">
                  <a:moveTo>
                    <a:pt x="2615" y="552"/>
                  </a:moveTo>
                  <a:lnTo>
                    <a:pt x="2641" y="526"/>
                  </a:lnTo>
                  <a:lnTo>
                    <a:pt x="2702" y="535"/>
                  </a:lnTo>
                  <a:lnTo>
                    <a:pt x="2693" y="383"/>
                  </a:lnTo>
                  <a:lnTo>
                    <a:pt x="2702" y="341"/>
                  </a:lnTo>
                  <a:lnTo>
                    <a:pt x="2671" y="292"/>
                  </a:lnTo>
                  <a:lnTo>
                    <a:pt x="2615" y="321"/>
                  </a:lnTo>
                  <a:lnTo>
                    <a:pt x="2592" y="367"/>
                  </a:lnTo>
                  <a:lnTo>
                    <a:pt x="2534" y="356"/>
                  </a:lnTo>
                  <a:lnTo>
                    <a:pt x="2511" y="281"/>
                  </a:lnTo>
                  <a:lnTo>
                    <a:pt x="2413" y="242"/>
                  </a:lnTo>
                  <a:lnTo>
                    <a:pt x="2353" y="229"/>
                  </a:lnTo>
                  <a:lnTo>
                    <a:pt x="2289" y="135"/>
                  </a:lnTo>
                  <a:lnTo>
                    <a:pt x="2213" y="26"/>
                  </a:lnTo>
                  <a:lnTo>
                    <a:pt x="2133" y="0"/>
                  </a:lnTo>
                  <a:lnTo>
                    <a:pt x="2057" y="0"/>
                  </a:lnTo>
                  <a:lnTo>
                    <a:pt x="1979" y="30"/>
                  </a:lnTo>
                  <a:lnTo>
                    <a:pt x="1967" y="68"/>
                  </a:lnTo>
                  <a:lnTo>
                    <a:pt x="2005" y="76"/>
                  </a:lnTo>
                  <a:lnTo>
                    <a:pt x="2005" y="122"/>
                  </a:lnTo>
                  <a:lnTo>
                    <a:pt x="1993" y="173"/>
                  </a:lnTo>
                  <a:lnTo>
                    <a:pt x="2002" y="242"/>
                  </a:lnTo>
                  <a:lnTo>
                    <a:pt x="1967" y="284"/>
                  </a:lnTo>
                  <a:lnTo>
                    <a:pt x="1913" y="279"/>
                  </a:lnTo>
                  <a:lnTo>
                    <a:pt x="1898" y="424"/>
                  </a:lnTo>
                  <a:lnTo>
                    <a:pt x="1933" y="424"/>
                  </a:lnTo>
                  <a:lnTo>
                    <a:pt x="1988" y="424"/>
                  </a:lnTo>
                  <a:lnTo>
                    <a:pt x="2015" y="395"/>
                  </a:lnTo>
                  <a:lnTo>
                    <a:pt x="2068" y="447"/>
                  </a:lnTo>
                  <a:lnTo>
                    <a:pt x="2083" y="487"/>
                  </a:lnTo>
                  <a:lnTo>
                    <a:pt x="2027" y="496"/>
                  </a:lnTo>
                  <a:lnTo>
                    <a:pt x="1983" y="533"/>
                  </a:lnTo>
                  <a:lnTo>
                    <a:pt x="1962" y="572"/>
                  </a:lnTo>
                  <a:lnTo>
                    <a:pt x="1913" y="588"/>
                  </a:lnTo>
                  <a:lnTo>
                    <a:pt x="1878" y="624"/>
                  </a:lnTo>
                  <a:lnTo>
                    <a:pt x="1822" y="614"/>
                  </a:lnTo>
                  <a:lnTo>
                    <a:pt x="1780" y="628"/>
                  </a:lnTo>
                  <a:lnTo>
                    <a:pt x="1780" y="669"/>
                  </a:lnTo>
                  <a:lnTo>
                    <a:pt x="1817" y="686"/>
                  </a:lnTo>
                  <a:lnTo>
                    <a:pt x="1768" y="767"/>
                  </a:lnTo>
                  <a:lnTo>
                    <a:pt x="1601" y="821"/>
                  </a:lnTo>
                  <a:lnTo>
                    <a:pt x="1556" y="852"/>
                  </a:lnTo>
                  <a:lnTo>
                    <a:pt x="1491" y="852"/>
                  </a:lnTo>
                  <a:lnTo>
                    <a:pt x="1395" y="808"/>
                  </a:lnTo>
                  <a:lnTo>
                    <a:pt x="1325" y="797"/>
                  </a:lnTo>
                  <a:lnTo>
                    <a:pt x="1242" y="808"/>
                  </a:lnTo>
                  <a:lnTo>
                    <a:pt x="1168" y="808"/>
                  </a:lnTo>
                  <a:lnTo>
                    <a:pt x="1111" y="722"/>
                  </a:lnTo>
                  <a:lnTo>
                    <a:pt x="1021" y="677"/>
                  </a:lnTo>
                  <a:lnTo>
                    <a:pt x="939" y="677"/>
                  </a:lnTo>
                  <a:lnTo>
                    <a:pt x="890" y="648"/>
                  </a:lnTo>
                  <a:lnTo>
                    <a:pt x="901" y="612"/>
                  </a:lnTo>
                  <a:lnTo>
                    <a:pt x="890" y="565"/>
                  </a:lnTo>
                  <a:lnTo>
                    <a:pt x="854" y="516"/>
                  </a:lnTo>
                  <a:lnTo>
                    <a:pt x="798" y="506"/>
                  </a:lnTo>
                  <a:lnTo>
                    <a:pt x="773" y="516"/>
                  </a:lnTo>
                  <a:lnTo>
                    <a:pt x="715" y="437"/>
                  </a:lnTo>
                  <a:lnTo>
                    <a:pt x="682" y="470"/>
                  </a:lnTo>
                  <a:lnTo>
                    <a:pt x="652" y="516"/>
                  </a:lnTo>
                  <a:lnTo>
                    <a:pt x="668" y="556"/>
                  </a:lnTo>
                  <a:lnTo>
                    <a:pt x="637" y="589"/>
                  </a:lnTo>
                  <a:lnTo>
                    <a:pt x="561" y="576"/>
                  </a:lnTo>
                  <a:lnTo>
                    <a:pt x="541" y="669"/>
                  </a:lnTo>
                  <a:lnTo>
                    <a:pt x="561" y="686"/>
                  </a:lnTo>
                  <a:lnTo>
                    <a:pt x="525" y="699"/>
                  </a:lnTo>
                  <a:lnTo>
                    <a:pt x="464" y="709"/>
                  </a:lnTo>
                  <a:lnTo>
                    <a:pt x="464" y="739"/>
                  </a:lnTo>
                  <a:lnTo>
                    <a:pt x="489" y="742"/>
                  </a:lnTo>
                  <a:lnTo>
                    <a:pt x="512" y="824"/>
                  </a:lnTo>
                  <a:lnTo>
                    <a:pt x="495" y="863"/>
                  </a:lnTo>
                  <a:lnTo>
                    <a:pt x="447" y="844"/>
                  </a:lnTo>
                  <a:lnTo>
                    <a:pt x="336" y="843"/>
                  </a:lnTo>
                  <a:lnTo>
                    <a:pt x="210" y="831"/>
                  </a:lnTo>
                  <a:lnTo>
                    <a:pt x="210" y="863"/>
                  </a:lnTo>
                  <a:lnTo>
                    <a:pt x="121" y="863"/>
                  </a:lnTo>
                  <a:lnTo>
                    <a:pt x="104" y="899"/>
                  </a:lnTo>
                  <a:lnTo>
                    <a:pt x="104" y="938"/>
                  </a:lnTo>
                  <a:lnTo>
                    <a:pt x="134" y="958"/>
                  </a:lnTo>
                  <a:lnTo>
                    <a:pt x="148" y="932"/>
                  </a:lnTo>
                  <a:lnTo>
                    <a:pt x="173" y="958"/>
                  </a:lnTo>
                  <a:lnTo>
                    <a:pt x="153" y="977"/>
                  </a:lnTo>
                  <a:lnTo>
                    <a:pt x="91" y="963"/>
                  </a:lnTo>
                  <a:lnTo>
                    <a:pt x="59" y="994"/>
                  </a:lnTo>
                  <a:lnTo>
                    <a:pt x="73" y="1016"/>
                  </a:lnTo>
                  <a:lnTo>
                    <a:pt x="0" y="1056"/>
                  </a:lnTo>
                  <a:lnTo>
                    <a:pt x="29" y="1112"/>
                  </a:lnTo>
                  <a:lnTo>
                    <a:pt x="19" y="1170"/>
                  </a:lnTo>
                  <a:lnTo>
                    <a:pt x="65" y="1183"/>
                  </a:lnTo>
                  <a:lnTo>
                    <a:pt x="112" y="1167"/>
                  </a:lnTo>
                  <a:lnTo>
                    <a:pt x="141" y="1112"/>
                  </a:lnTo>
                  <a:lnTo>
                    <a:pt x="173" y="1125"/>
                  </a:lnTo>
                  <a:lnTo>
                    <a:pt x="173" y="1205"/>
                  </a:lnTo>
                  <a:lnTo>
                    <a:pt x="210" y="1205"/>
                  </a:lnTo>
                  <a:lnTo>
                    <a:pt x="257" y="1153"/>
                  </a:lnTo>
                  <a:lnTo>
                    <a:pt x="316" y="1141"/>
                  </a:lnTo>
                  <a:lnTo>
                    <a:pt x="316" y="1166"/>
                  </a:lnTo>
                  <a:lnTo>
                    <a:pt x="363" y="1166"/>
                  </a:lnTo>
                  <a:lnTo>
                    <a:pt x="398" y="1233"/>
                  </a:lnTo>
                  <a:lnTo>
                    <a:pt x="469" y="1262"/>
                  </a:lnTo>
                  <a:lnTo>
                    <a:pt x="525" y="1324"/>
                  </a:lnTo>
                  <a:lnTo>
                    <a:pt x="561" y="1406"/>
                  </a:lnTo>
                  <a:lnTo>
                    <a:pt x="538" y="1425"/>
                  </a:lnTo>
                  <a:lnTo>
                    <a:pt x="564" y="1507"/>
                  </a:lnTo>
                  <a:lnTo>
                    <a:pt x="634" y="1529"/>
                  </a:lnTo>
                  <a:lnTo>
                    <a:pt x="633" y="1542"/>
                  </a:lnTo>
                  <a:lnTo>
                    <a:pt x="673" y="1542"/>
                  </a:lnTo>
                  <a:lnTo>
                    <a:pt x="754" y="1563"/>
                  </a:lnTo>
                  <a:lnTo>
                    <a:pt x="835" y="1612"/>
                  </a:lnTo>
                  <a:lnTo>
                    <a:pt x="861" y="1627"/>
                  </a:lnTo>
                  <a:lnTo>
                    <a:pt x="911" y="1627"/>
                  </a:lnTo>
                  <a:lnTo>
                    <a:pt x="952" y="1650"/>
                  </a:lnTo>
                  <a:lnTo>
                    <a:pt x="972" y="1650"/>
                  </a:lnTo>
                  <a:lnTo>
                    <a:pt x="972" y="1641"/>
                  </a:lnTo>
                  <a:lnTo>
                    <a:pt x="1004" y="1640"/>
                  </a:lnTo>
                  <a:lnTo>
                    <a:pt x="1010" y="1663"/>
                  </a:lnTo>
                  <a:lnTo>
                    <a:pt x="1046" y="1631"/>
                  </a:lnTo>
                  <a:lnTo>
                    <a:pt x="1115" y="1631"/>
                  </a:lnTo>
                  <a:lnTo>
                    <a:pt x="1137" y="1649"/>
                  </a:lnTo>
                  <a:lnTo>
                    <a:pt x="1246" y="1575"/>
                  </a:lnTo>
                  <a:lnTo>
                    <a:pt x="1318" y="1566"/>
                  </a:lnTo>
                  <a:lnTo>
                    <a:pt x="1338" y="1612"/>
                  </a:lnTo>
                  <a:lnTo>
                    <a:pt x="1367" y="1641"/>
                  </a:lnTo>
                  <a:lnTo>
                    <a:pt x="1409" y="1627"/>
                  </a:lnTo>
                  <a:lnTo>
                    <a:pt x="1454" y="1715"/>
                  </a:lnTo>
                  <a:lnTo>
                    <a:pt x="1415" y="1813"/>
                  </a:lnTo>
                  <a:lnTo>
                    <a:pt x="1438" y="1839"/>
                  </a:lnTo>
                  <a:lnTo>
                    <a:pt x="1486" y="1853"/>
                  </a:lnTo>
                  <a:lnTo>
                    <a:pt x="1514" y="1899"/>
                  </a:lnTo>
                  <a:lnTo>
                    <a:pt x="1497" y="1925"/>
                  </a:lnTo>
                  <a:lnTo>
                    <a:pt x="1589" y="1953"/>
                  </a:lnTo>
                  <a:lnTo>
                    <a:pt x="1579" y="1964"/>
                  </a:lnTo>
                  <a:lnTo>
                    <a:pt x="1610" y="1970"/>
                  </a:lnTo>
                  <a:lnTo>
                    <a:pt x="1610" y="1915"/>
                  </a:lnTo>
                  <a:lnTo>
                    <a:pt x="1660" y="1899"/>
                  </a:lnTo>
                  <a:lnTo>
                    <a:pt x="1750" y="1870"/>
                  </a:lnTo>
                  <a:lnTo>
                    <a:pt x="1825" y="1894"/>
                  </a:lnTo>
                  <a:lnTo>
                    <a:pt x="1825" y="1934"/>
                  </a:lnTo>
                  <a:lnTo>
                    <a:pt x="1879" y="1958"/>
                  </a:lnTo>
                  <a:lnTo>
                    <a:pt x="1926" y="1943"/>
                  </a:lnTo>
                  <a:lnTo>
                    <a:pt x="1966" y="1955"/>
                  </a:lnTo>
                  <a:lnTo>
                    <a:pt x="1980" y="2006"/>
                  </a:lnTo>
                  <a:lnTo>
                    <a:pt x="2006" y="2004"/>
                  </a:lnTo>
                  <a:lnTo>
                    <a:pt x="2006" y="1958"/>
                  </a:lnTo>
                  <a:lnTo>
                    <a:pt x="2119" y="1919"/>
                  </a:lnTo>
                  <a:lnTo>
                    <a:pt x="2252" y="1865"/>
                  </a:lnTo>
                  <a:lnTo>
                    <a:pt x="2311" y="1791"/>
                  </a:lnTo>
                  <a:lnTo>
                    <a:pt x="2366" y="1683"/>
                  </a:lnTo>
                  <a:lnTo>
                    <a:pt x="2413" y="1594"/>
                  </a:lnTo>
                  <a:lnTo>
                    <a:pt x="2438" y="1500"/>
                  </a:lnTo>
                  <a:lnTo>
                    <a:pt x="2376" y="1468"/>
                  </a:lnTo>
                  <a:lnTo>
                    <a:pt x="2422" y="1428"/>
                  </a:lnTo>
                  <a:lnTo>
                    <a:pt x="2371" y="1388"/>
                  </a:lnTo>
                  <a:lnTo>
                    <a:pt x="2405" y="1366"/>
                  </a:lnTo>
                  <a:lnTo>
                    <a:pt x="2319" y="1251"/>
                  </a:lnTo>
                  <a:lnTo>
                    <a:pt x="2265" y="1226"/>
                  </a:lnTo>
                  <a:lnTo>
                    <a:pt x="2276" y="1159"/>
                  </a:lnTo>
                  <a:lnTo>
                    <a:pt x="2328" y="1107"/>
                  </a:lnTo>
                  <a:lnTo>
                    <a:pt x="2380" y="1095"/>
                  </a:lnTo>
                  <a:lnTo>
                    <a:pt x="2383" y="1055"/>
                  </a:lnTo>
                  <a:lnTo>
                    <a:pt x="2317" y="1055"/>
                  </a:lnTo>
                  <a:lnTo>
                    <a:pt x="2291" y="1035"/>
                  </a:lnTo>
                  <a:lnTo>
                    <a:pt x="2263" y="1055"/>
                  </a:lnTo>
                  <a:lnTo>
                    <a:pt x="2243" y="1089"/>
                  </a:lnTo>
                  <a:lnTo>
                    <a:pt x="2217" y="1089"/>
                  </a:lnTo>
                  <a:lnTo>
                    <a:pt x="2205" y="1043"/>
                  </a:lnTo>
                  <a:lnTo>
                    <a:pt x="2182" y="1046"/>
                  </a:lnTo>
                  <a:lnTo>
                    <a:pt x="2142" y="1010"/>
                  </a:lnTo>
                  <a:lnTo>
                    <a:pt x="2146" y="965"/>
                  </a:lnTo>
                  <a:lnTo>
                    <a:pt x="2192" y="968"/>
                  </a:lnTo>
                  <a:lnTo>
                    <a:pt x="2204" y="912"/>
                  </a:lnTo>
                  <a:lnTo>
                    <a:pt x="2236" y="906"/>
                  </a:lnTo>
                  <a:lnTo>
                    <a:pt x="2265" y="843"/>
                  </a:lnTo>
                  <a:lnTo>
                    <a:pt x="2317" y="856"/>
                  </a:lnTo>
                  <a:lnTo>
                    <a:pt x="2293" y="915"/>
                  </a:lnTo>
                  <a:lnTo>
                    <a:pt x="2311" y="947"/>
                  </a:lnTo>
                  <a:lnTo>
                    <a:pt x="2291" y="974"/>
                  </a:lnTo>
                  <a:lnTo>
                    <a:pt x="2306" y="987"/>
                  </a:lnTo>
                  <a:lnTo>
                    <a:pt x="2337" y="958"/>
                  </a:lnTo>
                  <a:lnTo>
                    <a:pt x="2348" y="937"/>
                  </a:lnTo>
                  <a:lnTo>
                    <a:pt x="2420" y="902"/>
                  </a:lnTo>
                  <a:lnTo>
                    <a:pt x="2426" y="903"/>
                  </a:lnTo>
                  <a:lnTo>
                    <a:pt x="2426" y="870"/>
                  </a:lnTo>
                  <a:lnTo>
                    <a:pt x="2493" y="771"/>
                  </a:lnTo>
                  <a:lnTo>
                    <a:pt x="2562" y="792"/>
                  </a:lnTo>
                  <a:lnTo>
                    <a:pt x="2550" y="755"/>
                  </a:lnTo>
                  <a:lnTo>
                    <a:pt x="2604" y="686"/>
                  </a:lnTo>
                  <a:lnTo>
                    <a:pt x="2622" y="697"/>
                  </a:lnTo>
                  <a:lnTo>
                    <a:pt x="2641" y="669"/>
                  </a:lnTo>
                  <a:lnTo>
                    <a:pt x="2615" y="552"/>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87" name="Google Shape;587;p3"/>
            <p:cNvSpPr/>
            <p:nvPr/>
          </p:nvSpPr>
          <p:spPr>
            <a:xfrm>
              <a:off x="-2116138" y="2506664"/>
              <a:ext cx="719138" cy="334963"/>
            </a:xfrm>
            <a:custGeom>
              <a:avLst/>
              <a:gdLst/>
              <a:ahLst/>
              <a:cxnLst/>
              <a:rect l="l" t="t" r="r" b="b"/>
              <a:pathLst>
                <a:path w="1359" h="633" extrusionOk="0">
                  <a:moveTo>
                    <a:pt x="1023" y="104"/>
                  </a:moveTo>
                  <a:lnTo>
                    <a:pt x="850" y="128"/>
                  </a:lnTo>
                  <a:lnTo>
                    <a:pt x="733" y="78"/>
                  </a:lnTo>
                  <a:lnTo>
                    <a:pt x="601" y="95"/>
                  </a:lnTo>
                  <a:lnTo>
                    <a:pt x="542" y="23"/>
                  </a:lnTo>
                  <a:lnTo>
                    <a:pt x="398" y="0"/>
                  </a:lnTo>
                  <a:lnTo>
                    <a:pt x="361" y="52"/>
                  </a:lnTo>
                  <a:lnTo>
                    <a:pt x="398" y="144"/>
                  </a:lnTo>
                  <a:lnTo>
                    <a:pt x="280" y="156"/>
                  </a:lnTo>
                  <a:lnTo>
                    <a:pt x="182" y="102"/>
                  </a:lnTo>
                  <a:lnTo>
                    <a:pt x="92" y="124"/>
                  </a:lnTo>
                  <a:lnTo>
                    <a:pt x="30" y="200"/>
                  </a:lnTo>
                  <a:lnTo>
                    <a:pt x="0" y="229"/>
                  </a:lnTo>
                  <a:lnTo>
                    <a:pt x="49" y="297"/>
                  </a:lnTo>
                  <a:lnTo>
                    <a:pt x="74" y="287"/>
                  </a:lnTo>
                  <a:lnTo>
                    <a:pt x="130" y="297"/>
                  </a:lnTo>
                  <a:lnTo>
                    <a:pt x="166" y="346"/>
                  </a:lnTo>
                  <a:lnTo>
                    <a:pt x="177" y="393"/>
                  </a:lnTo>
                  <a:lnTo>
                    <a:pt x="166" y="429"/>
                  </a:lnTo>
                  <a:lnTo>
                    <a:pt x="215" y="458"/>
                  </a:lnTo>
                  <a:lnTo>
                    <a:pt x="297" y="458"/>
                  </a:lnTo>
                  <a:lnTo>
                    <a:pt x="387" y="503"/>
                  </a:lnTo>
                  <a:lnTo>
                    <a:pt x="444" y="589"/>
                  </a:lnTo>
                  <a:lnTo>
                    <a:pt x="518" y="589"/>
                  </a:lnTo>
                  <a:lnTo>
                    <a:pt x="601" y="578"/>
                  </a:lnTo>
                  <a:lnTo>
                    <a:pt x="671" y="589"/>
                  </a:lnTo>
                  <a:lnTo>
                    <a:pt x="767" y="633"/>
                  </a:lnTo>
                  <a:lnTo>
                    <a:pt x="832" y="633"/>
                  </a:lnTo>
                  <a:lnTo>
                    <a:pt x="877" y="602"/>
                  </a:lnTo>
                  <a:lnTo>
                    <a:pt x="1044" y="548"/>
                  </a:lnTo>
                  <a:lnTo>
                    <a:pt x="1093" y="467"/>
                  </a:lnTo>
                  <a:lnTo>
                    <a:pt x="1056" y="450"/>
                  </a:lnTo>
                  <a:lnTo>
                    <a:pt x="1056" y="409"/>
                  </a:lnTo>
                  <a:lnTo>
                    <a:pt x="1098" y="395"/>
                  </a:lnTo>
                  <a:lnTo>
                    <a:pt x="1154" y="405"/>
                  </a:lnTo>
                  <a:lnTo>
                    <a:pt x="1189" y="369"/>
                  </a:lnTo>
                  <a:lnTo>
                    <a:pt x="1238" y="353"/>
                  </a:lnTo>
                  <a:lnTo>
                    <a:pt x="1259" y="314"/>
                  </a:lnTo>
                  <a:lnTo>
                    <a:pt x="1303" y="277"/>
                  </a:lnTo>
                  <a:lnTo>
                    <a:pt x="1359" y="268"/>
                  </a:lnTo>
                  <a:lnTo>
                    <a:pt x="1344" y="228"/>
                  </a:lnTo>
                  <a:lnTo>
                    <a:pt x="1291" y="176"/>
                  </a:lnTo>
                  <a:lnTo>
                    <a:pt x="1264" y="205"/>
                  </a:lnTo>
                  <a:lnTo>
                    <a:pt x="1209" y="205"/>
                  </a:lnTo>
                  <a:lnTo>
                    <a:pt x="1174" y="205"/>
                  </a:lnTo>
                  <a:lnTo>
                    <a:pt x="1189" y="68"/>
                  </a:lnTo>
                  <a:lnTo>
                    <a:pt x="1091" y="43"/>
                  </a:lnTo>
                  <a:lnTo>
                    <a:pt x="1023" y="104"/>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88" name="Google Shape;588;p3"/>
            <p:cNvSpPr/>
            <p:nvPr/>
          </p:nvSpPr>
          <p:spPr>
            <a:xfrm>
              <a:off x="-1849438" y="3629026"/>
              <a:ext cx="19050" cy="80963"/>
            </a:xfrm>
            <a:custGeom>
              <a:avLst/>
              <a:gdLst/>
              <a:ahLst/>
              <a:cxnLst/>
              <a:rect l="l" t="t" r="r" b="b"/>
              <a:pathLst>
                <a:path w="34" h="153" extrusionOk="0">
                  <a:moveTo>
                    <a:pt x="34" y="0"/>
                  </a:moveTo>
                  <a:lnTo>
                    <a:pt x="13" y="26"/>
                  </a:lnTo>
                  <a:lnTo>
                    <a:pt x="0" y="137"/>
                  </a:lnTo>
                  <a:lnTo>
                    <a:pt x="17" y="153"/>
                  </a:lnTo>
                  <a:lnTo>
                    <a:pt x="17" y="97"/>
                  </a:lnTo>
                  <a:lnTo>
                    <a:pt x="34" y="46"/>
                  </a:lnTo>
                  <a:lnTo>
                    <a:pt x="34"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89" name="Google Shape;589;p3"/>
            <p:cNvSpPr/>
            <p:nvPr/>
          </p:nvSpPr>
          <p:spPr>
            <a:xfrm>
              <a:off x="-1819275" y="3751264"/>
              <a:ext cx="20638" cy="50800"/>
            </a:xfrm>
            <a:custGeom>
              <a:avLst/>
              <a:gdLst/>
              <a:ahLst/>
              <a:cxnLst/>
              <a:rect l="l" t="t" r="r" b="b"/>
              <a:pathLst>
                <a:path w="41" h="96" extrusionOk="0">
                  <a:moveTo>
                    <a:pt x="0" y="0"/>
                  </a:moveTo>
                  <a:lnTo>
                    <a:pt x="26" y="96"/>
                  </a:lnTo>
                  <a:lnTo>
                    <a:pt x="41" y="81"/>
                  </a:lnTo>
                  <a:lnTo>
                    <a:pt x="20" y="19"/>
                  </a:lnTo>
                  <a:lnTo>
                    <a:pt x="0" y="0"/>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90" name="Google Shape;590;p3"/>
            <p:cNvSpPr/>
            <p:nvPr/>
          </p:nvSpPr>
          <p:spPr>
            <a:xfrm>
              <a:off x="-1422400" y="3786189"/>
              <a:ext cx="217488" cy="160338"/>
            </a:xfrm>
            <a:custGeom>
              <a:avLst/>
              <a:gdLst/>
              <a:ahLst/>
              <a:cxnLst/>
              <a:rect l="l" t="t" r="r" b="b"/>
              <a:pathLst>
                <a:path w="411" h="301" extrusionOk="0">
                  <a:moveTo>
                    <a:pt x="212" y="269"/>
                  </a:moveTo>
                  <a:lnTo>
                    <a:pt x="264" y="129"/>
                  </a:lnTo>
                  <a:lnTo>
                    <a:pt x="344" y="139"/>
                  </a:lnTo>
                  <a:lnTo>
                    <a:pt x="361" y="108"/>
                  </a:lnTo>
                  <a:lnTo>
                    <a:pt x="411" y="83"/>
                  </a:lnTo>
                  <a:lnTo>
                    <a:pt x="293" y="0"/>
                  </a:lnTo>
                  <a:lnTo>
                    <a:pt x="173" y="122"/>
                  </a:lnTo>
                  <a:lnTo>
                    <a:pt x="84" y="203"/>
                  </a:lnTo>
                  <a:lnTo>
                    <a:pt x="46" y="260"/>
                  </a:lnTo>
                  <a:lnTo>
                    <a:pt x="0" y="249"/>
                  </a:lnTo>
                  <a:lnTo>
                    <a:pt x="35" y="301"/>
                  </a:lnTo>
                  <a:lnTo>
                    <a:pt x="212" y="269"/>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91" name="Google Shape;591;p3"/>
            <p:cNvSpPr/>
            <p:nvPr/>
          </p:nvSpPr>
          <p:spPr>
            <a:xfrm>
              <a:off x="-1660525" y="3802064"/>
              <a:ext cx="106363" cy="127000"/>
            </a:xfrm>
            <a:custGeom>
              <a:avLst/>
              <a:gdLst/>
              <a:ahLst/>
              <a:cxnLst/>
              <a:rect l="l" t="t" r="r" b="b"/>
              <a:pathLst>
                <a:path w="202" h="239" extrusionOk="0">
                  <a:moveTo>
                    <a:pt x="11" y="16"/>
                  </a:moveTo>
                  <a:lnTo>
                    <a:pt x="30" y="101"/>
                  </a:lnTo>
                  <a:lnTo>
                    <a:pt x="73" y="167"/>
                  </a:lnTo>
                  <a:lnTo>
                    <a:pt x="192" y="239"/>
                  </a:lnTo>
                  <a:lnTo>
                    <a:pt x="202" y="215"/>
                  </a:lnTo>
                  <a:lnTo>
                    <a:pt x="161" y="154"/>
                  </a:lnTo>
                  <a:lnTo>
                    <a:pt x="155" y="66"/>
                  </a:lnTo>
                  <a:lnTo>
                    <a:pt x="102" y="7"/>
                  </a:lnTo>
                  <a:lnTo>
                    <a:pt x="101" y="7"/>
                  </a:lnTo>
                  <a:lnTo>
                    <a:pt x="0" y="0"/>
                  </a:lnTo>
                  <a:lnTo>
                    <a:pt x="11" y="16"/>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92" name="Google Shape;592;p3"/>
            <p:cNvSpPr/>
            <p:nvPr/>
          </p:nvSpPr>
          <p:spPr>
            <a:xfrm>
              <a:off x="-1736725" y="3454401"/>
              <a:ext cx="196850" cy="352425"/>
            </a:xfrm>
            <a:custGeom>
              <a:avLst/>
              <a:gdLst/>
              <a:ahLst/>
              <a:cxnLst/>
              <a:rect l="l" t="t" r="r" b="b"/>
              <a:pathLst>
                <a:path w="370" h="666" extrusionOk="0">
                  <a:moveTo>
                    <a:pt x="326" y="196"/>
                  </a:moveTo>
                  <a:lnTo>
                    <a:pt x="313" y="137"/>
                  </a:lnTo>
                  <a:lnTo>
                    <a:pt x="270" y="98"/>
                  </a:lnTo>
                  <a:lnTo>
                    <a:pt x="257" y="127"/>
                  </a:lnTo>
                  <a:lnTo>
                    <a:pt x="221" y="117"/>
                  </a:lnTo>
                  <a:lnTo>
                    <a:pt x="158" y="137"/>
                  </a:lnTo>
                  <a:lnTo>
                    <a:pt x="158" y="56"/>
                  </a:lnTo>
                  <a:lnTo>
                    <a:pt x="134" y="56"/>
                  </a:lnTo>
                  <a:lnTo>
                    <a:pt x="100" y="0"/>
                  </a:lnTo>
                  <a:lnTo>
                    <a:pt x="97" y="3"/>
                  </a:lnTo>
                  <a:lnTo>
                    <a:pt x="25" y="56"/>
                  </a:lnTo>
                  <a:lnTo>
                    <a:pt x="0" y="111"/>
                  </a:lnTo>
                  <a:lnTo>
                    <a:pt x="58" y="195"/>
                  </a:lnTo>
                  <a:lnTo>
                    <a:pt x="51" y="265"/>
                  </a:lnTo>
                  <a:lnTo>
                    <a:pt x="91" y="317"/>
                  </a:lnTo>
                  <a:lnTo>
                    <a:pt x="100" y="376"/>
                  </a:lnTo>
                  <a:lnTo>
                    <a:pt x="106" y="420"/>
                  </a:lnTo>
                  <a:lnTo>
                    <a:pt x="65" y="508"/>
                  </a:lnTo>
                  <a:lnTo>
                    <a:pt x="65" y="581"/>
                  </a:lnTo>
                  <a:lnTo>
                    <a:pt x="77" y="575"/>
                  </a:lnTo>
                  <a:lnTo>
                    <a:pt x="142" y="659"/>
                  </a:lnTo>
                  <a:lnTo>
                    <a:pt x="243" y="666"/>
                  </a:lnTo>
                  <a:lnTo>
                    <a:pt x="182" y="633"/>
                  </a:lnTo>
                  <a:lnTo>
                    <a:pt x="153" y="607"/>
                  </a:lnTo>
                  <a:lnTo>
                    <a:pt x="165" y="597"/>
                  </a:lnTo>
                  <a:lnTo>
                    <a:pt x="149" y="559"/>
                  </a:lnTo>
                  <a:lnTo>
                    <a:pt x="119" y="525"/>
                  </a:lnTo>
                  <a:lnTo>
                    <a:pt x="100" y="509"/>
                  </a:lnTo>
                  <a:lnTo>
                    <a:pt x="114" y="446"/>
                  </a:lnTo>
                  <a:lnTo>
                    <a:pt x="130" y="381"/>
                  </a:lnTo>
                  <a:lnTo>
                    <a:pt x="132" y="335"/>
                  </a:lnTo>
                  <a:lnTo>
                    <a:pt x="169" y="335"/>
                  </a:lnTo>
                  <a:lnTo>
                    <a:pt x="169" y="373"/>
                  </a:lnTo>
                  <a:lnTo>
                    <a:pt x="246" y="402"/>
                  </a:lnTo>
                  <a:lnTo>
                    <a:pt x="248" y="405"/>
                  </a:lnTo>
                  <a:lnTo>
                    <a:pt x="237" y="333"/>
                  </a:lnTo>
                  <a:lnTo>
                    <a:pt x="270" y="286"/>
                  </a:lnTo>
                  <a:lnTo>
                    <a:pt x="344" y="286"/>
                  </a:lnTo>
                  <a:lnTo>
                    <a:pt x="357" y="293"/>
                  </a:lnTo>
                  <a:lnTo>
                    <a:pt x="370" y="232"/>
                  </a:lnTo>
                  <a:lnTo>
                    <a:pt x="326" y="196"/>
                  </a:lnTo>
                  <a:close/>
                </a:path>
              </a:pathLst>
            </a:custGeom>
            <a:solidFill>
              <a:srgbClr val="0068B6"/>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93" name="Google Shape;593;p3"/>
            <p:cNvSpPr/>
            <p:nvPr/>
          </p:nvSpPr>
          <p:spPr>
            <a:xfrm>
              <a:off x="-1682750" y="3400426"/>
              <a:ext cx="193675" cy="220663"/>
            </a:xfrm>
            <a:custGeom>
              <a:avLst/>
              <a:gdLst/>
              <a:ahLst/>
              <a:cxnLst/>
              <a:rect l="l" t="t" r="r" b="b"/>
              <a:pathLst>
                <a:path w="366" h="418" extrusionOk="0">
                  <a:moveTo>
                    <a:pt x="366" y="312"/>
                  </a:moveTo>
                  <a:lnTo>
                    <a:pt x="297" y="271"/>
                  </a:lnTo>
                  <a:lnTo>
                    <a:pt x="252" y="211"/>
                  </a:lnTo>
                  <a:lnTo>
                    <a:pt x="202" y="185"/>
                  </a:lnTo>
                  <a:lnTo>
                    <a:pt x="182" y="146"/>
                  </a:lnTo>
                  <a:lnTo>
                    <a:pt x="221" y="114"/>
                  </a:lnTo>
                  <a:lnTo>
                    <a:pt x="199" y="80"/>
                  </a:lnTo>
                  <a:lnTo>
                    <a:pt x="137" y="80"/>
                  </a:lnTo>
                  <a:lnTo>
                    <a:pt x="118" y="48"/>
                  </a:lnTo>
                  <a:lnTo>
                    <a:pt x="88" y="0"/>
                  </a:lnTo>
                  <a:lnTo>
                    <a:pt x="68" y="6"/>
                  </a:lnTo>
                  <a:lnTo>
                    <a:pt x="68" y="61"/>
                  </a:lnTo>
                  <a:lnTo>
                    <a:pt x="37" y="55"/>
                  </a:lnTo>
                  <a:lnTo>
                    <a:pt x="0" y="101"/>
                  </a:lnTo>
                  <a:lnTo>
                    <a:pt x="34" y="157"/>
                  </a:lnTo>
                  <a:lnTo>
                    <a:pt x="58" y="157"/>
                  </a:lnTo>
                  <a:lnTo>
                    <a:pt x="58" y="238"/>
                  </a:lnTo>
                  <a:lnTo>
                    <a:pt x="121" y="218"/>
                  </a:lnTo>
                  <a:lnTo>
                    <a:pt x="157" y="228"/>
                  </a:lnTo>
                  <a:lnTo>
                    <a:pt x="170" y="199"/>
                  </a:lnTo>
                  <a:lnTo>
                    <a:pt x="213" y="238"/>
                  </a:lnTo>
                  <a:lnTo>
                    <a:pt x="226" y="297"/>
                  </a:lnTo>
                  <a:lnTo>
                    <a:pt x="270" y="333"/>
                  </a:lnTo>
                  <a:lnTo>
                    <a:pt x="257" y="394"/>
                  </a:lnTo>
                  <a:lnTo>
                    <a:pt x="303" y="418"/>
                  </a:lnTo>
                  <a:lnTo>
                    <a:pt x="303" y="379"/>
                  </a:lnTo>
                  <a:lnTo>
                    <a:pt x="345" y="401"/>
                  </a:lnTo>
                  <a:lnTo>
                    <a:pt x="355" y="352"/>
                  </a:lnTo>
                  <a:lnTo>
                    <a:pt x="366" y="31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94" name="Google Shape;594;p3"/>
            <p:cNvSpPr/>
            <p:nvPr/>
          </p:nvSpPr>
          <p:spPr>
            <a:xfrm>
              <a:off x="-1482725" y="3460751"/>
              <a:ext cx="55563" cy="44450"/>
            </a:xfrm>
            <a:custGeom>
              <a:avLst/>
              <a:gdLst/>
              <a:ahLst/>
              <a:cxnLst/>
              <a:rect l="l" t="t" r="r" b="b"/>
              <a:pathLst>
                <a:path w="104" h="85" extrusionOk="0">
                  <a:moveTo>
                    <a:pt x="104" y="0"/>
                  </a:moveTo>
                  <a:lnTo>
                    <a:pt x="33" y="0"/>
                  </a:lnTo>
                  <a:lnTo>
                    <a:pt x="0" y="30"/>
                  </a:lnTo>
                  <a:lnTo>
                    <a:pt x="20" y="85"/>
                  </a:lnTo>
                  <a:lnTo>
                    <a:pt x="59" y="85"/>
                  </a:lnTo>
                  <a:lnTo>
                    <a:pt x="88" y="67"/>
                  </a:lnTo>
                  <a:lnTo>
                    <a:pt x="104" y="22"/>
                  </a:lnTo>
                  <a:lnTo>
                    <a:pt x="104"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95" name="Google Shape;595;p3"/>
            <p:cNvSpPr/>
            <p:nvPr/>
          </p:nvSpPr>
          <p:spPr>
            <a:xfrm>
              <a:off x="-3286125" y="3082926"/>
              <a:ext cx="53975" cy="26988"/>
            </a:xfrm>
            <a:custGeom>
              <a:avLst/>
              <a:gdLst/>
              <a:ahLst/>
              <a:cxnLst/>
              <a:rect l="l" t="t" r="r" b="b"/>
              <a:pathLst>
                <a:path w="103" h="50" extrusionOk="0">
                  <a:moveTo>
                    <a:pt x="0" y="19"/>
                  </a:moveTo>
                  <a:lnTo>
                    <a:pt x="22" y="50"/>
                  </a:lnTo>
                  <a:lnTo>
                    <a:pt x="80" y="34"/>
                  </a:lnTo>
                  <a:lnTo>
                    <a:pt x="103" y="0"/>
                  </a:lnTo>
                  <a:lnTo>
                    <a:pt x="52" y="0"/>
                  </a:lnTo>
                  <a:lnTo>
                    <a:pt x="0" y="19"/>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96" name="Google Shape;596;p3"/>
            <p:cNvSpPr/>
            <p:nvPr/>
          </p:nvSpPr>
          <p:spPr>
            <a:xfrm>
              <a:off x="-2760663" y="3651251"/>
              <a:ext cx="26988" cy="14288"/>
            </a:xfrm>
            <a:prstGeom prst="rect">
              <a:avLst/>
            </a:prstGeom>
            <a:solidFill>
              <a:srgbClr val="F0F3F1"/>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97" name="Google Shape;597;p3"/>
            <p:cNvSpPr/>
            <p:nvPr/>
          </p:nvSpPr>
          <p:spPr>
            <a:xfrm>
              <a:off x="-3430588" y="2897189"/>
              <a:ext cx="420688" cy="177800"/>
            </a:xfrm>
            <a:custGeom>
              <a:avLst/>
              <a:gdLst/>
              <a:ahLst/>
              <a:cxnLst/>
              <a:rect l="l" t="t" r="r" b="b"/>
              <a:pathLst>
                <a:path w="795" h="335" extrusionOk="0">
                  <a:moveTo>
                    <a:pt x="456" y="290"/>
                  </a:moveTo>
                  <a:lnTo>
                    <a:pt x="682" y="264"/>
                  </a:lnTo>
                  <a:lnTo>
                    <a:pt x="785" y="264"/>
                  </a:lnTo>
                  <a:lnTo>
                    <a:pt x="795" y="250"/>
                  </a:lnTo>
                  <a:lnTo>
                    <a:pt x="770" y="214"/>
                  </a:lnTo>
                  <a:lnTo>
                    <a:pt x="754" y="136"/>
                  </a:lnTo>
                  <a:lnTo>
                    <a:pt x="770" y="113"/>
                  </a:lnTo>
                  <a:lnTo>
                    <a:pt x="728" y="101"/>
                  </a:lnTo>
                  <a:lnTo>
                    <a:pt x="724" y="58"/>
                  </a:lnTo>
                  <a:lnTo>
                    <a:pt x="687" y="25"/>
                  </a:lnTo>
                  <a:lnTo>
                    <a:pt x="613" y="12"/>
                  </a:lnTo>
                  <a:lnTo>
                    <a:pt x="607" y="39"/>
                  </a:lnTo>
                  <a:lnTo>
                    <a:pt x="515" y="52"/>
                  </a:lnTo>
                  <a:lnTo>
                    <a:pt x="402" y="25"/>
                  </a:lnTo>
                  <a:lnTo>
                    <a:pt x="343" y="0"/>
                  </a:lnTo>
                  <a:lnTo>
                    <a:pt x="236" y="20"/>
                  </a:lnTo>
                  <a:lnTo>
                    <a:pt x="195" y="56"/>
                  </a:lnTo>
                  <a:lnTo>
                    <a:pt x="135" y="51"/>
                  </a:lnTo>
                  <a:lnTo>
                    <a:pt x="114" y="65"/>
                  </a:lnTo>
                  <a:lnTo>
                    <a:pt x="120" y="85"/>
                  </a:lnTo>
                  <a:lnTo>
                    <a:pt x="34" y="98"/>
                  </a:lnTo>
                  <a:lnTo>
                    <a:pt x="0" y="120"/>
                  </a:lnTo>
                  <a:lnTo>
                    <a:pt x="6" y="149"/>
                  </a:lnTo>
                  <a:lnTo>
                    <a:pt x="29" y="154"/>
                  </a:lnTo>
                  <a:lnTo>
                    <a:pt x="30" y="195"/>
                  </a:lnTo>
                  <a:lnTo>
                    <a:pt x="9" y="205"/>
                  </a:lnTo>
                  <a:lnTo>
                    <a:pt x="89" y="293"/>
                  </a:lnTo>
                  <a:lnTo>
                    <a:pt x="173" y="313"/>
                  </a:lnTo>
                  <a:lnTo>
                    <a:pt x="203" y="281"/>
                  </a:lnTo>
                  <a:lnTo>
                    <a:pt x="284" y="326"/>
                  </a:lnTo>
                  <a:lnTo>
                    <a:pt x="343" y="309"/>
                  </a:lnTo>
                  <a:lnTo>
                    <a:pt x="378" y="280"/>
                  </a:lnTo>
                  <a:lnTo>
                    <a:pt x="437" y="277"/>
                  </a:lnTo>
                  <a:lnTo>
                    <a:pt x="428" y="323"/>
                  </a:lnTo>
                  <a:lnTo>
                    <a:pt x="456" y="335"/>
                  </a:lnTo>
                  <a:lnTo>
                    <a:pt x="456" y="29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98" name="Google Shape;598;p3"/>
            <p:cNvSpPr/>
            <p:nvPr/>
          </p:nvSpPr>
          <p:spPr>
            <a:xfrm>
              <a:off x="-3054350" y="2916239"/>
              <a:ext cx="82550" cy="66675"/>
            </a:xfrm>
            <a:custGeom>
              <a:avLst/>
              <a:gdLst/>
              <a:ahLst/>
              <a:cxnLst/>
              <a:rect l="l" t="t" r="r" b="b"/>
              <a:pathLst>
                <a:path w="156" h="126" extrusionOk="0">
                  <a:moveTo>
                    <a:pt x="138" y="126"/>
                  </a:moveTo>
                  <a:lnTo>
                    <a:pt x="156" y="100"/>
                  </a:lnTo>
                  <a:lnTo>
                    <a:pt x="109" y="65"/>
                  </a:lnTo>
                  <a:lnTo>
                    <a:pt x="65" y="0"/>
                  </a:lnTo>
                  <a:lnTo>
                    <a:pt x="60" y="5"/>
                  </a:lnTo>
                  <a:lnTo>
                    <a:pt x="0" y="12"/>
                  </a:lnTo>
                  <a:lnTo>
                    <a:pt x="12" y="22"/>
                  </a:lnTo>
                  <a:lnTo>
                    <a:pt x="16" y="65"/>
                  </a:lnTo>
                  <a:lnTo>
                    <a:pt x="58" y="77"/>
                  </a:lnTo>
                  <a:lnTo>
                    <a:pt x="47" y="94"/>
                  </a:lnTo>
                  <a:lnTo>
                    <a:pt x="67" y="88"/>
                  </a:lnTo>
                  <a:lnTo>
                    <a:pt x="78" y="100"/>
                  </a:lnTo>
                  <a:lnTo>
                    <a:pt x="94" y="88"/>
                  </a:lnTo>
                  <a:lnTo>
                    <a:pt x="138" y="126"/>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99" name="Google Shape;599;p3"/>
            <p:cNvSpPr/>
            <p:nvPr/>
          </p:nvSpPr>
          <p:spPr>
            <a:xfrm>
              <a:off x="-3019425" y="2892426"/>
              <a:ext cx="122238" cy="107950"/>
            </a:xfrm>
            <a:custGeom>
              <a:avLst/>
              <a:gdLst/>
              <a:ahLst/>
              <a:cxnLst/>
              <a:rect l="l" t="t" r="r" b="b"/>
              <a:pathLst>
                <a:path w="230" h="205" extrusionOk="0">
                  <a:moveTo>
                    <a:pt x="208" y="69"/>
                  </a:moveTo>
                  <a:lnTo>
                    <a:pt x="163" y="0"/>
                  </a:lnTo>
                  <a:lnTo>
                    <a:pt x="117" y="35"/>
                  </a:lnTo>
                  <a:lnTo>
                    <a:pt x="70" y="2"/>
                  </a:lnTo>
                  <a:lnTo>
                    <a:pt x="58" y="15"/>
                  </a:lnTo>
                  <a:lnTo>
                    <a:pt x="78" y="51"/>
                  </a:lnTo>
                  <a:lnTo>
                    <a:pt x="18" y="32"/>
                  </a:lnTo>
                  <a:lnTo>
                    <a:pt x="0" y="46"/>
                  </a:lnTo>
                  <a:lnTo>
                    <a:pt x="44" y="111"/>
                  </a:lnTo>
                  <a:lnTo>
                    <a:pt x="91" y="146"/>
                  </a:lnTo>
                  <a:lnTo>
                    <a:pt x="73" y="172"/>
                  </a:lnTo>
                  <a:lnTo>
                    <a:pt x="29" y="134"/>
                  </a:lnTo>
                  <a:lnTo>
                    <a:pt x="13" y="146"/>
                  </a:lnTo>
                  <a:lnTo>
                    <a:pt x="49" y="180"/>
                  </a:lnTo>
                  <a:lnTo>
                    <a:pt x="94" y="179"/>
                  </a:lnTo>
                  <a:lnTo>
                    <a:pt x="142" y="134"/>
                  </a:lnTo>
                  <a:lnTo>
                    <a:pt x="168" y="172"/>
                  </a:lnTo>
                  <a:lnTo>
                    <a:pt x="168" y="198"/>
                  </a:lnTo>
                  <a:lnTo>
                    <a:pt x="186" y="205"/>
                  </a:lnTo>
                  <a:lnTo>
                    <a:pt x="198" y="111"/>
                  </a:lnTo>
                  <a:lnTo>
                    <a:pt x="230" y="87"/>
                  </a:lnTo>
                  <a:lnTo>
                    <a:pt x="208" y="69"/>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00" name="Google Shape;600;p3"/>
            <p:cNvSpPr/>
            <p:nvPr/>
          </p:nvSpPr>
          <p:spPr>
            <a:xfrm>
              <a:off x="-3243263" y="3141664"/>
              <a:ext cx="49213" cy="109538"/>
            </a:xfrm>
            <a:custGeom>
              <a:avLst/>
              <a:gdLst/>
              <a:ahLst/>
              <a:cxnLst/>
              <a:rect l="l" t="t" r="r" b="b"/>
              <a:pathLst>
                <a:path w="95" h="206" extrusionOk="0">
                  <a:moveTo>
                    <a:pt x="95" y="24"/>
                  </a:moveTo>
                  <a:lnTo>
                    <a:pt x="84" y="0"/>
                  </a:lnTo>
                  <a:lnTo>
                    <a:pt x="45" y="6"/>
                  </a:lnTo>
                  <a:lnTo>
                    <a:pt x="41" y="29"/>
                  </a:lnTo>
                  <a:lnTo>
                    <a:pt x="0" y="88"/>
                  </a:lnTo>
                  <a:lnTo>
                    <a:pt x="54" y="206"/>
                  </a:lnTo>
                  <a:lnTo>
                    <a:pt x="61" y="177"/>
                  </a:lnTo>
                  <a:lnTo>
                    <a:pt x="74" y="46"/>
                  </a:lnTo>
                  <a:lnTo>
                    <a:pt x="95" y="2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01" name="Google Shape;601;p3"/>
            <p:cNvSpPr/>
            <p:nvPr/>
          </p:nvSpPr>
          <p:spPr>
            <a:xfrm>
              <a:off x="-3219450" y="3100389"/>
              <a:ext cx="34925" cy="46038"/>
            </a:xfrm>
            <a:custGeom>
              <a:avLst/>
              <a:gdLst/>
              <a:ahLst/>
              <a:cxnLst/>
              <a:rect l="l" t="t" r="r" b="b"/>
              <a:pathLst>
                <a:path w="68" h="85" extrusionOk="0">
                  <a:moveTo>
                    <a:pt x="17" y="0"/>
                  </a:moveTo>
                  <a:lnTo>
                    <a:pt x="0" y="84"/>
                  </a:lnTo>
                  <a:lnTo>
                    <a:pt x="39" y="78"/>
                  </a:lnTo>
                  <a:lnTo>
                    <a:pt x="42" y="85"/>
                  </a:lnTo>
                  <a:lnTo>
                    <a:pt x="68" y="26"/>
                  </a:lnTo>
                  <a:lnTo>
                    <a:pt x="17"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02" name="Google Shape;602;p3"/>
            <p:cNvSpPr/>
            <p:nvPr/>
          </p:nvSpPr>
          <p:spPr>
            <a:xfrm>
              <a:off x="-3211513" y="3135314"/>
              <a:ext cx="95250" cy="115888"/>
            </a:xfrm>
            <a:custGeom>
              <a:avLst/>
              <a:gdLst/>
              <a:ahLst/>
              <a:cxnLst/>
              <a:rect l="l" t="t" r="r" b="b"/>
              <a:pathLst>
                <a:path w="180" h="219" extrusionOk="0">
                  <a:moveTo>
                    <a:pt x="89" y="192"/>
                  </a:moveTo>
                  <a:lnTo>
                    <a:pt x="118" y="192"/>
                  </a:lnTo>
                  <a:lnTo>
                    <a:pt x="147" y="147"/>
                  </a:lnTo>
                  <a:lnTo>
                    <a:pt x="95" y="99"/>
                  </a:lnTo>
                  <a:lnTo>
                    <a:pt x="180" y="63"/>
                  </a:lnTo>
                  <a:lnTo>
                    <a:pt x="151" y="0"/>
                  </a:lnTo>
                  <a:lnTo>
                    <a:pt x="68" y="59"/>
                  </a:lnTo>
                  <a:lnTo>
                    <a:pt x="30" y="42"/>
                  </a:lnTo>
                  <a:lnTo>
                    <a:pt x="13" y="59"/>
                  </a:lnTo>
                  <a:lnTo>
                    <a:pt x="0" y="190"/>
                  </a:lnTo>
                  <a:lnTo>
                    <a:pt x="1" y="187"/>
                  </a:lnTo>
                  <a:lnTo>
                    <a:pt x="1" y="209"/>
                  </a:lnTo>
                  <a:lnTo>
                    <a:pt x="52" y="219"/>
                  </a:lnTo>
                  <a:lnTo>
                    <a:pt x="89" y="19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03" name="Google Shape;603;p3"/>
            <p:cNvSpPr/>
            <p:nvPr/>
          </p:nvSpPr>
          <p:spPr>
            <a:xfrm>
              <a:off x="-3211513" y="3036889"/>
              <a:ext cx="152400" cy="130175"/>
            </a:xfrm>
            <a:custGeom>
              <a:avLst/>
              <a:gdLst/>
              <a:ahLst/>
              <a:cxnLst/>
              <a:rect l="l" t="t" r="r" b="b"/>
              <a:pathLst>
                <a:path w="286" h="245" extrusionOk="0">
                  <a:moveTo>
                    <a:pt x="240" y="63"/>
                  </a:moveTo>
                  <a:lnTo>
                    <a:pt x="240" y="39"/>
                  </a:lnTo>
                  <a:lnTo>
                    <a:pt x="286" y="17"/>
                  </a:lnTo>
                  <a:lnTo>
                    <a:pt x="286" y="0"/>
                  </a:lnTo>
                  <a:lnTo>
                    <a:pt x="267" y="0"/>
                  </a:lnTo>
                  <a:lnTo>
                    <a:pt x="41" y="26"/>
                  </a:lnTo>
                  <a:lnTo>
                    <a:pt x="41" y="71"/>
                  </a:lnTo>
                  <a:lnTo>
                    <a:pt x="13" y="59"/>
                  </a:lnTo>
                  <a:lnTo>
                    <a:pt x="10" y="72"/>
                  </a:lnTo>
                  <a:lnTo>
                    <a:pt x="0" y="121"/>
                  </a:lnTo>
                  <a:lnTo>
                    <a:pt x="51" y="147"/>
                  </a:lnTo>
                  <a:lnTo>
                    <a:pt x="25" y="206"/>
                  </a:lnTo>
                  <a:lnTo>
                    <a:pt x="33" y="223"/>
                  </a:lnTo>
                  <a:lnTo>
                    <a:pt x="29" y="228"/>
                  </a:lnTo>
                  <a:lnTo>
                    <a:pt x="67" y="245"/>
                  </a:lnTo>
                  <a:lnTo>
                    <a:pt x="150" y="186"/>
                  </a:lnTo>
                  <a:lnTo>
                    <a:pt x="153" y="192"/>
                  </a:lnTo>
                  <a:lnTo>
                    <a:pt x="240" y="127"/>
                  </a:lnTo>
                  <a:lnTo>
                    <a:pt x="240" y="6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04" name="Google Shape;604;p3"/>
            <p:cNvSpPr/>
            <p:nvPr/>
          </p:nvSpPr>
          <p:spPr>
            <a:xfrm>
              <a:off x="-3130550" y="3036889"/>
              <a:ext cx="227013" cy="214313"/>
            </a:xfrm>
            <a:custGeom>
              <a:avLst/>
              <a:gdLst/>
              <a:ahLst/>
              <a:cxnLst/>
              <a:rect l="l" t="t" r="r" b="b"/>
              <a:pathLst>
                <a:path w="427" h="405" extrusionOk="0">
                  <a:moveTo>
                    <a:pt x="260" y="405"/>
                  </a:moveTo>
                  <a:lnTo>
                    <a:pt x="354" y="405"/>
                  </a:lnTo>
                  <a:lnTo>
                    <a:pt x="371" y="353"/>
                  </a:lnTo>
                  <a:lnTo>
                    <a:pt x="417" y="362"/>
                  </a:lnTo>
                  <a:lnTo>
                    <a:pt x="424" y="341"/>
                  </a:lnTo>
                  <a:lnTo>
                    <a:pt x="427" y="341"/>
                  </a:lnTo>
                  <a:lnTo>
                    <a:pt x="394" y="297"/>
                  </a:lnTo>
                  <a:lnTo>
                    <a:pt x="394" y="255"/>
                  </a:lnTo>
                  <a:lnTo>
                    <a:pt x="338" y="210"/>
                  </a:lnTo>
                  <a:lnTo>
                    <a:pt x="282" y="167"/>
                  </a:lnTo>
                  <a:lnTo>
                    <a:pt x="283" y="127"/>
                  </a:lnTo>
                  <a:lnTo>
                    <a:pt x="300" y="107"/>
                  </a:lnTo>
                  <a:lnTo>
                    <a:pt x="312" y="71"/>
                  </a:lnTo>
                  <a:lnTo>
                    <a:pt x="261" y="50"/>
                  </a:lnTo>
                  <a:lnTo>
                    <a:pt x="218" y="0"/>
                  </a:lnTo>
                  <a:lnTo>
                    <a:pt x="217" y="0"/>
                  </a:lnTo>
                  <a:lnTo>
                    <a:pt x="133" y="0"/>
                  </a:lnTo>
                  <a:lnTo>
                    <a:pt x="133" y="17"/>
                  </a:lnTo>
                  <a:lnTo>
                    <a:pt x="87" y="39"/>
                  </a:lnTo>
                  <a:lnTo>
                    <a:pt x="87" y="63"/>
                  </a:lnTo>
                  <a:lnTo>
                    <a:pt x="87" y="127"/>
                  </a:lnTo>
                  <a:lnTo>
                    <a:pt x="0" y="192"/>
                  </a:lnTo>
                  <a:lnTo>
                    <a:pt x="25" y="245"/>
                  </a:lnTo>
                  <a:lnTo>
                    <a:pt x="58" y="245"/>
                  </a:lnTo>
                  <a:lnTo>
                    <a:pt x="260" y="405"/>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05" name="Google Shape;605;p3"/>
            <p:cNvSpPr/>
            <p:nvPr/>
          </p:nvSpPr>
          <p:spPr>
            <a:xfrm>
              <a:off x="-2943225" y="3224214"/>
              <a:ext cx="39688" cy="39688"/>
            </a:xfrm>
            <a:custGeom>
              <a:avLst/>
              <a:gdLst/>
              <a:ahLst/>
              <a:cxnLst/>
              <a:rect l="l" t="t" r="r" b="b"/>
              <a:pathLst>
                <a:path w="75" h="75" extrusionOk="0">
                  <a:moveTo>
                    <a:pt x="75" y="61"/>
                  </a:moveTo>
                  <a:lnTo>
                    <a:pt x="75" y="61"/>
                  </a:lnTo>
                  <a:lnTo>
                    <a:pt x="54" y="32"/>
                  </a:lnTo>
                  <a:lnTo>
                    <a:pt x="63" y="9"/>
                  </a:lnTo>
                  <a:lnTo>
                    <a:pt x="17" y="0"/>
                  </a:lnTo>
                  <a:lnTo>
                    <a:pt x="0" y="52"/>
                  </a:lnTo>
                  <a:lnTo>
                    <a:pt x="47" y="75"/>
                  </a:lnTo>
                  <a:lnTo>
                    <a:pt x="75" y="61"/>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06" name="Google Shape;606;p3"/>
            <p:cNvSpPr/>
            <p:nvPr/>
          </p:nvSpPr>
          <p:spPr>
            <a:xfrm>
              <a:off x="-2840038" y="3317876"/>
              <a:ext cx="17463" cy="41275"/>
            </a:xfrm>
            <a:custGeom>
              <a:avLst/>
              <a:gdLst/>
              <a:ahLst/>
              <a:cxnLst/>
              <a:rect l="l" t="t" r="r" b="b"/>
              <a:pathLst>
                <a:path w="35" h="78" extrusionOk="0">
                  <a:moveTo>
                    <a:pt x="30" y="39"/>
                  </a:moveTo>
                  <a:lnTo>
                    <a:pt x="27" y="13"/>
                  </a:lnTo>
                  <a:lnTo>
                    <a:pt x="1" y="0"/>
                  </a:lnTo>
                  <a:lnTo>
                    <a:pt x="0" y="61"/>
                  </a:lnTo>
                  <a:lnTo>
                    <a:pt x="35" y="78"/>
                  </a:lnTo>
                  <a:lnTo>
                    <a:pt x="30" y="39"/>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07" name="Google Shape;607;p3"/>
            <p:cNvSpPr/>
            <p:nvPr/>
          </p:nvSpPr>
          <p:spPr>
            <a:xfrm>
              <a:off x="-3211513" y="3167064"/>
              <a:ext cx="477838" cy="407988"/>
            </a:xfrm>
            <a:custGeom>
              <a:avLst/>
              <a:gdLst/>
              <a:ahLst/>
              <a:cxnLst/>
              <a:rect l="l" t="t" r="r" b="b"/>
              <a:pathLst>
                <a:path w="903" h="772" extrusionOk="0">
                  <a:moveTo>
                    <a:pt x="753" y="385"/>
                  </a:moveTo>
                  <a:lnTo>
                    <a:pt x="739" y="386"/>
                  </a:lnTo>
                  <a:lnTo>
                    <a:pt x="735" y="363"/>
                  </a:lnTo>
                  <a:lnTo>
                    <a:pt x="700" y="346"/>
                  </a:lnTo>
                  <a:lnTo>
                    <a:pt x="699" y="353"/>
                  </a:lnTo>
                  <a:lnTo>
                    <a:pt x="658" y="262"/>
                  </a:lnTo>
                  <a:lnTo>
                    <a:pt x="582" y="169"/>
                  </a:lnTo>
                  <a:lnTo>
                    <a:pt x="554" y="183"/>
                  </a:lnTo>
                  <a:lnTo>
                    <a:pt x="507" y="160"/>
                  </a:lnTo>
                  <a:lnTo>
                    <a:pt x="507" y="160"/>
                  </a:lnTo>
                  <a:lnTo>
                    <a:pt x="413" y="160"/>
                  </a:lnTo>
                  <a:lnTo>
                    <a:pt x="211" y="0"/>
                  </a:lnTo>
                  <a:lnTo>
                    <a:pt x="178" y="0"/>
                  </a:lnTo>
                  <a:lnTo>
                    <a:pt x="179" y="4"/>
                  </a:lnTo>
                  <a:lnTo>
                    <a:pt x="94" y="40"/>
                  </a:lnTo>
                  <a:lnTo>
                    <a:pt x="146" y="88"/>
                  </a:lnTo>
                  <a:lnTo>
                    <a:pt x="117" y="133"/>
                  </a:lnTo>
                  <a:lnTo>
                    <a:pt x="88" y="133"/>
                  </a:lnTo>
                  <a:lnTo>
                    <a:pt x="51" y="160"/>
                  </a:lnTo>
                  <a:lnTo>
                    <a:pt x="0" y="150"/>
                  </a:lnTo>
                  <a:lnTo>
                    <a:pt x="0" y="203"/>
                  </a:lnTo>
                  <a:lnTo>
                    <a:pt x="90" y="324"/>
                  </a:lnTo>
                  <a:lnTo>
                    <a:pt x="123" y="390"/>
                  </a:lnTo>
                  <a:lnTo>
                    <a:pt x="162" y="399"/>
                  </a:lnTo>
                  <a:lnTo>
                    <a:pt x="192" y="480"/>
                  </a:lnTo>
                  <a:lnTo>
                    <a:pt x="201" y="529"/>
                  </a:lnTo>
                  <a:lnTo>
                    <a:pt x="282" y="607"/>
                  </a:lnTo>
                  <a:lnTo>
                    <a:pt x="336" y="692"/>
                  </a:lnTo>
                  <a:lnTo>
                    <a:pt x="364" y="754"/>
                  </a:lnTo>
                  <a:lnTo>
                    <a:pt x="400" y="738"/>
                  </a:lnTo>
                  <a:lnTo>
                    <a:pt x="400" y="692"/>
                  </a:lnTo>
                  <a:lnTo>
                    <a:pt x="527" y="725"/>
                  </a:lnTo>
                  <a:lnTo>
                    <a:pt x="534" y="772"/>
                  </a:lnTo>
                  <a:lnTo>
                    <a:pt x="615" y="669"/>
                  </a:lnTo>
                  <a:lnTo>
                    <a:pt x="902" y="588"/>
                  </a:lnTo>
                  <a:lnTo>
                    <a:pt x="902" y="451"/>
                  </a:lnTo>
                  <a:lnTo>
                    <a:pt x="903" y="448"/>
                  </a:lnTo>
                  <a:lnTo>
                    <a:pt x="753" y="448"/>
                  </a:lnTo>
                  <a:lnTo>
                    <a:pt x="753" y="385"/>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08" name="Google Shape;608;p3"/>
            <p:cNvSpPr/>
            <p:nvPr/>
          </p:nvSpPr>
          <p:spPr>
            <a:xfrm>
              <a:off x="-2813050" y="3311526"/>
              <a:ext cx="107950" cy="92075"/>
            </a:xfrm>
            <a:custGeom>
              <a:avLst/>
              <a:gdLst/>
              <a:ahLst/>
              <a:cxnLst/>
              <a:rect l="l" t="t" r="r" b="b"/>
              <a:pathLst>
                <a:path w="204" h="174" extrusionOk="0">
                  <a:moveTo>
                    <a:pt x="182" y="0"/>
                  </a:moveTo>
                  <a:lnTo>
                    <a:pt x="101" y="104"/>
                  </a:lnTo>
                  <a:lnTo>
                    <a:pt x="0" y="111"/>
                  </a:lnTo>
                  <a:lnTo>
                    <a:pt x="0" y="174"/>
                  </a:lnTo>
                  <a:lnTo>
                    <a:pt x="150" y="174"/>
                  </a:lnTo>
                  <a:lnTo>
                    <a:pt x="204" y="60"/>
                  </a:lnTo>
                  <a:lnTo>
                    <a:pt x="182"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09" name="Google Shape;609;p3"/>
            <p:cNvSpPr/>
            <p:nvPr/>
          </p:nvSpPr>
          <p:spPr>
            <a:xfrm>
              <a:off x="-3017838" y="3497264"/>
              <a:ext cx="246063" cy="155575"/>
            </a:xfrm>
            <a:custGeom>
              <a:avLst/>
              <a:gdLst/>
              <a:ahLst/>
              <a:cxnLst/>
              <a:rect l="l" t="t" r="r" b="b"/>
              <a:pathLst>
                <a:path w="467" h="294" extrusionOk="0">
                  <a:moveTo>
                    <a:pt x="251" y="44"/>
                  </a:moveTo>
                  <a:lnTo>
                    <a:pt x="170" y="147"/>
                  </a:lnTo>
                  <a:lnTo>
                    <a:pt x="163" y="100"/>
                  </a:lnTo>
                  <a:lnTo>
                    <a:pt x="36" y="67"/>
                  </a:lnTo>
                  <a:lnTo>
                    <a:pt x="36" y="113"/>
                  </a:lnTo>
                  <a:lnTo>
                    <a:pt x="0" y="129"/>
                  </a:lnTo>
                  <a:lnTo>
                    <a:pt x="11" y="156"/>
                  </a:lnTo>
                  <a:lnTo>
                    <a:pt x="52" y="294"/>
                  </a:lnTo>
                  <a:lnTo>
                    <a:pt x="120" y="281"/>
                  </a:lnTo>
                  <a:lnTo>
                    <a:pt x="146" y="253"/>
                  </a:lnTo>
                  <a:lnTo>
                    <a:pt x="192" y="270"/>
                  </a:lnTo>
                  <a:lnTo>
                    <a:pt x="241" y="235"/>
                  </a:lnTo>
                  <a:lnTo>
                    <a:pt x="324" y="196"/>
                  </a:lnTo>
                  <a:lnTo>
                    <a:pt x="435" y="165"/>
                  </a:lnTo>
                  <a:lnTo>
                    <a:pt x="435" y="124"/>
                  </a:lnTo>
                  <a:lnTo>
                    <a:pt x="467" y="113"/>
                  </a:lnTo>
                  <a:lnTo>
                    <a:pt x="405" y="0"/>
                  </a:lnTo>
                  <a:lnTo>
                    <a:pt x="251" y="4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10" name="Google Shape;610;p3"/>
            <p:cNvSpPr/>
            <p:nvPr/>
          </p:nvSpPr>
          <p:spPr>
            <a:xfrm>
              <a:off x="-2803525" y="3343276"/>
              <a:ext cx="179388" cy="214313"/>
            </a:xfrm>
            <a:custGeom>
              <a:avLst/>
              <a:gdLst/>
              <a:ahLst/>
              <a:cxnLst/>
              <a:rect l="l" t="t" r="r" b="b"/>
              <a:pathLst>
                <a:path w="339" h="404" extrusionOk="0">
                  <a:moveTo>
                    <a:pt x="281" y="69"/>
                  </a:moveTo>
                  <a:lnTo>
                    <a:pt x="208" y="56"/>
                  </a:lnTo>
                  <a:lnTo>
                    <a:pt x="188" y="0"/>
                  </a:lnTo>
                  <a:lnTo>
                    <a:pt x="133" y="117"/>
                  </a:lnTo>
                  <a:lnTo>
                    <a:pt x="133" y="254"/>
                  </a:lnTo>
                  <a:lnTo>
                    <a:pt x="0" y="291"/>
                  </a:lnTo>
                  <a:lnTo>
                    <a:pt x="62" y="404"/>
                  </a:lnTo>
                  <a:lnTo>
                    <a:pt x="124" y="384"/>
                  </a:lnTo>
                  <a:lnTo>
                    <a:pt x="157" y="375"/>
                  </a:lnTo>
                  <a:lnTo>
                    <a:pt x="170" y="348"/>
                  </a:lnTo>
                  <a:lnTo>
                    <a:pt x="205" y="339"/>
                  </a:lnTo>
                  <a:lnTo>
                    <a:pt x="222" y="299"/>
                  </a:lnTo>
                  <a:lnTo>
                    <a:pt x="263" y="297"/>
                  </a:lnTo>
                  <a:lnTo>
                    <a:pt x="263" y="238"/>
                  </a:lnTo>
                  <a:lnTo>
                    <a:pt x="289" y="212"/>
                  </a:lnTo>
                  <a:lnTo>
                    <a:pt x="339" y="130"/>
                  </a:lnTo>
                  <a:lnTo>
                    <a:pt x="281" y="69"/>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11" name="Google Shape;611;p3"/>
            <p:cNvSpPr/>
            <p:nvPr/>
          </p:nvSpPr>
          <p:spPr>
            <a:xfrm>
              <a:off x="-3032125" y="2962276"/>
              <a:ext cx="479425" cy="381000"/>
            </a:xfrm>
            <a:custGeom>
              <a:avLst/>
              <a:gdLst/>
              <a:ahLst/>
              <a:cxnLst/>
              <a:rect l="l" t="t" r="r" b="b"/>
              <a:pathLst>
                <a:path w="906" h="719" extrusionOk="0">
                  <a:moveTo>
                    <a:pt x="906" y="639"/>
                  </a:moveTo>
                  <a:lnTo>
                    <a:pt x="872" y="568"/>
                  </a:lnTo>
                  <a:lnTo>
                    <a:pt x="821" y="545"/>
                  </a:lnTo>
                  <a:lnTo>
                    <a:pt x="785" y="493"/>
                  </a:lnTo>
                  <a:lnTo>
                    <a:pt x="821" y="441"/>
                  </a:lnTo>
                  <a:lnTo>
                    <a:pt x="812" y="401"/>
                  </a:lnTo>
                  <a:lnTo>
                    <a:pt x="769" y="401"/>
                  </a:lnTo>
                  <a:lnTo>
                    <a:pt x="735" y="252"/>
                  </a:lnTo>
                  <a:lnTo>
                    <a:pt x="761" y="228"/>
                  </a:lnTo>
                  <a:lnTo>
                    <a:pt x="749" y="149"/>
                  </a:lnTo>
                  <a:lnTo>
                    <a:pt x="563" y="59"/>
                  </a:lnTo>
                  <a:lnTo>
                    <a:pt x="443" y="117"/>
                  </a:lnTo>
                  <a:lnTo>
                    <a:pt x="448" y="137"/>
                  </a:lnTo>
                  <a:lnTo>
                    <a:pt x="338" y="157"/>
                  </a:lnTo>
                  <a:lnTo>
                    <a:pt x="205" y="101"/>
                  </a:lnTo>
                  <a:lnTo>
                    <a:pt x="209" y="71"/>
                  </a:lnTo>
                  <a:lnTo>
                    <a:pt x="191" y="64"/>
                  </a:lnTo>
                  <a:lnTo>
                    <a:pt x="191" y="38"/>
                  </a:lnTo>
                  <a:lnTo>
                    <a:pt x="165" y="0"/>
                  </a:lnTo>
                  <a:lnTo>
                    <a:pt x="117" y="45"/>
                  </a:lnTo>
                  <a:lnTo>
                    <a:pt x="72" y="46"/>
                  </a:lnTo>
                  <a:lnTo>
                    <a:pt x="25" y="0"/>
                  </a:lnTo>
                  <a:lnTo>
                    <a:pt x="5" y="6"/>
                  </a:lnTo>
                  <a:lnTo>
                    <a:pt x="0" y="12"/>
                  </a:lnTo>
                  <a:lnTo>
                    <a:pt x="16" y="90"/>
                  </a:lnTo>
                  <a:lnTo>
                    <a:pt x="41" y="126"/>
                  </a:lnTo>
                  <a:lnTo>
                    <a:pt x="32" y="140"/>
                  </a:lnTo>
                  <a:lnTo>
                    <a:pt x="75" y="190"/>
                  </a:lnTo>
                  <a:lnTo>
                    <a:pt x="126" y="211"/>
                  </a:lnTo>
                  <a:lnTo>
                    <a:pt x="114" y="247"/>
                  </a:lnTo>
                  <a:lnTo>
                    <a:pt x="97" y="267"/>
                  </a:lnTo>
                  <a:lnTo>
                    <a:pt x="96" y="307"/>
                  </a:lnTo>
                  <a:lnTo>
                    <a:pt x="152" y="350"/>
                  </a:lnTo>
                  <a:lnTo>
                    <a:pt x="208" y="395"/>
                  </a:lnTo>
                  <a:lnTo>
                    <a:pt x="208" y="437"/>
                  </a:lnTo>
                  <a:lnTo>
                    <a:pt x="241" y="481"/>
                  </a:lnTo>
                  <a:lnTo>
                    <a:pt x="308" y="483"/>
                  </a:lnTo>
                  <a:lnTo>
                    <a:pt x="374" y="577"/>
                  </a:lnTo>
                  <a:lnTo>
                    <a:pt x="535" y="659"/>
                  </a:lnTo>
                  <a:lnTo>
                    <a:pt x="608" y="618"/>
                  </a:lnTo>
                  <a:lnTo>
                    <a:pt x="651" y="683"/>
                  </a:lnTo>
                  <a:lnTo>
                    <a:pt x="834" y="719"/>
                  </a:lnTo>
                  <a:lnTo>
                    <a:pt x="840" y="718"/>
                  </a:lnTo>
                  <a:lnTo>
                    <a:pt x="840" y="670"/>
                  </a:lnTo>
                  <a:lnTo>
                    <a:pt x="906" y="639"/>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12" name="Google Shape;612;p3"/>
            <p:cNvSpPr/>
            <p:nvPr/>
          </p:nvSpPr>
          <p:spPr>
            <a:xfrm>
              <a:off x="-2847975" y="2860676"/>
              <a:ext cx="331788" cy="215900"/>
            </a:xfrm>
            <a:custGeom>
              <a:avLst/>
              <a:gdLst/>
              <a:ahLst/>
              <a:cxnLst/>
              <a:rect l="l" t="t" r="r" b="b"/>
              <a:pathLst>
                <a:path w="625" h="409" extrusionOk="0">
                  <a:moveTo>
                    <a:pt x="541" y="350"/>
                  </a:moveTo>
                  <a:lnTo>
                    <a:pt x="558" y="301"/>
                  </a:lnTo>
                  <a:lnTo>
                    <a:pt x="625" y="287"/>
                  </a:lnTo>
                  <a:lnTo>
                    <a:pt x="625" y="252"/>
                  </a:lnTo>
                  <a:lnTo>
                    <a:pt x="436" y="161"/>
                  </a:lnTo>
                  <a:lnTo>
                    <a:pt x="404" y="88"/>
                  </a:lnTo>
                  <a:lnTo>
                    <a:pt x="251" y="0"/>
                  </a:lnTo>
                  <a:lnTo>
                    <a:pt x="189" y="43"/>
                  </a:lnTo>
                  <a:lnTo>
                    <a:pt x="189" y="88"/>
                  </a:lnTo>
                  <a:lnTo>
                    <a:pt x="124" y="88"/>
                  </a:lnTo>
                  <a:lnTo>
                    <a:pt x="48" y="33"/>
                  </a:lnTo>
                  <a:lnTo>
                    <a:pt x="0" y="61"/>
                  </a:lnTo>
                  <a:lnTo>
                    <a:pt x="12" y="95"/>
                  </a:lnTo>
                  <a:lnTo>
                    <a:pt x="14" y="151"/>
                  </a:lnTo>
                  <a:lnTo>
                    <a:pt x="69" y="205"/>
                  </a:lnTo>
                  <a:lnTo>
                    <a:pt x="95" y="310"/>
                  </a:lnTo>
                  <a:lnTo>
                    <a:pt x="215" y="252"/>
                  </a:lnTo>
                  <a:lnTo>
                    <a:pt x="401" y="342"/>
                  </a:lnTo>
                  <a:lnTo>
                    <a:pt x="408" y="392"/>
                  </a:lnTo>
                  <a:lnTo>
                    <a:pt x="473" y="409"/>
                  </a:lnTo>
                  <a:lnTo>
                    <a:pt x="541" y="35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13" name="Google Shape;613;p3"/>
            <p:cNvSpPr/>
            <p:nvPr/>
          </p:nvSpPr>
          <p:spPr>
            <a:xfrm>
              <a:off x="-2792413" y="2781301"/>
              <a:ext cx="384175" cy="234950"/>
            </a:xfrm>
            <a:custGeom>
              <a:avLst/>
              <a:gdLst/>
              <a:ahLst/>
              <a:cxnLst/>
              <a:rect l="l" t="t" r="r" b="b"/>
              <a:pathLst>
                <a:path w="726" h="444" extrusionOk="0">
                  <a:moveTo>
                    <a:pt x="582" y="373"/>
                  </a:moveTo>
                  <a:lnTo>
                    <a:pt x="553" y="317"/>
                  </a:lnTo>
                  <a:lnTo>
                    <a:pt x="626" y="277"/>
                  </a:lnTo>
                  <a:lnTo>
                    <a:pt x="612" y="255"/>
                  </a:lnTo>
                  <a:lnTo>
                    <a:pt x="644" y="224"/>
                  </a:lnTo>
                  <a:lnTo>
                    <a:pt x="706" y="238"/>
                  </a:lnTo>
                  <a:lnTo>
                    <a:pt x="726" y="219"/>
                  </a:lnTo>
                  <a:lnTo>
                    <a:pt x="701" y="193"/>
                  </a:lnTo>
                  <a:lnTo>
                    <a:pt x="687" y="219"/>
                  </a:lnTo>
                  <a:lnTo>
                    <a:pt x="657" y="199"/>
                  </a:lnTo>
                  <a:lnTo>
                    <a:pt x="657" y="150"/>
                  </a:lnTo>
                  <a:lnTo>
                    <a:pt x="589" y="224"/>
                  </a:lnTo>
                  <a:lnTo>
                    <a:pt x="494" y="219"/>
                  </a:lnTo>
                  <a:lnTo>
                    <a:pt x="484" y="182"/>
                  </a:lnTo>
                  <a:lnTo>
                    <a:pt x="442" y="172"/>
                  </a:lnTo>
                  <a:lnTo>
                    <a:pt x="442" y="126"/>
                  </a:lnTo>
                  <a:lnTo>
                    <a:pt x="407" y="85"/>
                  </a:lnTo>
                  <a:lnTo>
                    <a:pt x="266" y="85"/>
                  </a:lnTo>
                  <a:lnTo>
                    <a:pt x="191" y="41"/>
                  </a:lnTo>
                  <a:lnTo>
                    <a:pt x="176" y="69"/>
                  </a:lnTo>
                  <a:lnTo>
                    <a:pt x="113" y="53"/>
                  </a:lnTo>
                  <a:lnTo>
                    <a:pt x="113" y="0"/>
                  </a:lnTo>
                  <a:lnTo>
                    <a:pt x="0" y="23"/>
                  </a:lnTo>
                  <a:lnTo>
                    <a:pt x="36" y="238"/>
                  </a:lnTo>
                  <a:lnTo>
                    <a:pt x="84" y="238"/>
                  </a:lnTo>
                  <a:lnTo>
                    <a:pt x="84" y="193"/>
                  </a:lnTo>
                  <a:lnTo>
                    <a:pt x="146" y="150"/>
                  </a:lnTo>
                  <a:lnTo>
                    <a:pt x="299" y="238"/>
                  </a:lnTo>
                  <a:lnTo>
                    <a:pt x="331" y="311"/>
                  </a:lnTo>
                  <a:lnTo>
                    <a:pt x="520" y="402"/>
                  </a:lnTo>
                  <a:lnTo>
                    <a:pt x="520" y="428"/>
                  </a:lnTo>
                  <a:lnTo>
                    <a:pt x="570" y="444"/>
                  </a:lnTo>
                  <a:lnTo>
                    <a:pt x="582" y="373"/>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14" name="Google Shape;614;p3"/>
            <p:cNvSpPr/>
            <p:nvPr/>
          </p:nvSpPr>
          <p:spPr>
            <a:xfrm>
              <a:off x="-2643188" y="2978151"/>
              <a:ext cx="311150" cy="246063"/>
            </a:xfrm>
            <a:custGeom>
              <a:avLst/>
              <a:gdLst/>
              <a:ahLst/>
              <a:cxnLst/>
              <a:rect l="l" t="t" r="r" b="b"/>
              <a:pathLst>
                <a:path w="587" h="463" extrusionOk="0">
                  <a:moveTo>
                    <a:pt x="284" y="405"/>
                  </a:moveTo>
                  <a:lnTo>
                    <a:pt x="389" y="355"/>
                  </a:lnTo>
                  <a:lnTo>
                    <a:pt x="411" y="248"/>
                  </a:lnTo>
                  <a:lnTo>
                    <a:pt x="455" y="231"/>
                  </a:lnTo>
                  <a:lnTo>
                    <a:pt x="464" y="119"/>
                  </a:lnTo>
                  <a:lnTo>
                    <a:pt x="529" y="100"/>
                  </a:lnTo>
                  <a:lnTo>
                    <a:pt x="587" y="71"/>
                  </a:lnTo>
                  <a:lnTo>
                    <a:pt x="587" y="29"/>
                  </a:lnTo>
                  <a:lnTo>
                    <a:pt x="528" y="41"/>
                  </a:lnTo>
                  <a:lnTo>
                    <a:pt x="481" y="93"/>
                  </a:lnTo>
                  <a:lnTo>
                    <a:pt x="444" y="93"/>
                  </a:lnTo>
                  <a:lnTo>
                    <a:pt x="444" y="13"/>
                  </a:lnTo>
                  <a:lnTo>
                    <a:pt x="412" y="0"/>
                  </a:lnTo>
                  <a:lnTo>
                    <a:pt x="383" y="55"/>
                  </a:lnTo>
                  <a:lnTo>
                    <a:pt x="336" y="71"/>
                  </a:lnTo>
                  <a:lnTo>
                    <a:pt x="290" y="58"/>
                  </a:lnTo>
                  <a:lnTo>
                    <a:pt x="288" y="71"/>
                  </a:lnTo>
                  <a:lnTo>
                    <a:pt x="238" y="55"/>
                  </a:lnTo>
                  <a:lnTo>
                    <a:pt x="238" y="64"/>
                  </a:lnTo>
                  <a:lnTo>
                    <a:pt x="171" y="78"/>
                  </a:lnTo>
                  <a:lnTo>
                    <a:pt x="154" y="127"/>
                  </a:lnTo>
                  <a:lnTo>
                    <a:pt x="86" y="186"/>
                  </a:lnTo>
                  <a:lnTo>
                    <a:pt x="21" y="169"/>
                  </a:lnTo>
                  <a:lnTo>
                    <a:pt x="26" y="198"/>
                  </a:lnTo>
                  <a:lnTo>
                    <a:pt x="0" y="222"/>
                  </a:lnTo>
                  <a:lnTo>
                    <a:pt x="34" y="371"/>
                  </a:lnTo>
                  <a:lnTo>
                    <a:pt x="77" y="371"/>
                  </a:lnTo>
                  <a:lnTo>
                    <a:pt x="86" y="411"/>
                  </a:lnTo>
                  <a:lnTo>
                    <a:pt x="50" y="463"/>
                  </a:lnTo>
                  <a:lnTo>
                    <a:pt x="284" y="463"/>
                  </a:lnTo>
                  <a:lnTo>
                    <a:pt x="284" y="405"/>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15" name="Google Shape;615;p3"/>
            <p:cNvSpPr/>
            <p:nvPr/>
          </p:nvSpPr>
          <p:spPr>
            <a:xfrm>
              <a:off x="-2616200" y="3032126"/>
              <a:ext cx="327025" cy="347663"/>
            </a:xfrm>
            <a:custGeom>
              <a:avLst/>
              <a:gdLst/>
              <a:ahLst/>
              <a:cxnLst/>
              <a:rect l="l" t="t" r="r" b="b"/>
              <a:pathLst>
                <a:path w="619" h="657" extrusionOk="0">
                  <a:moveTo>
                    <a:pt x="469" y="617"/>
                  </a:moveTo>
                  <a:lnTo>
                    <a:pt x="450" y="562"/>
                  </a:lnTo>
                  <a:lnTo>
                    <a:pt x="382" y="499"/>
                  </a:lnTo>
                  <a:lnTo>
                    <a:pt x="424" y="437"/>
                  </a:lnTo>
                  <a:lnTo>
                    <a:pt x="489" y="446"/>
                  </a:lnTo>
                  <a:lnTo>
                    <a:pt x="567" y="310"/>
                  </a:lnTo>
                  <a:lnTo>
                    <a:pt x="576" y="254"/>
                  </a:lnTo>
                  <a:lnTo>
                    <a:pt x="619" y="212"/>
                  </a:lnTo>
                  <a:lnTo>
                    <a:pt x="554" y="195"/>
                  </a:lnTo>
                  <a:lnTo>
                    <a:pt x="522" y="172"/>
                  </a:lnTo>
                  <a:lnTo>
                    <a:pt x="512" y="107"/>
                  </a:lnTo>
                  <a:lnTo>
                    <a:pt x="537" y="72"/>
                  </a:lnTo>
                  <a:lnTo>
                    <a:pt x="469" y="26"/>
                  </a:lnTo>
                  <a:lnTo>
                    <a:pt x="473" y="0"/>
                  </a:lnTo>
                  <a:lnTo>
                    <a:pt x="414" y="18"/>
                  </a:lnTo>
                  <a:lnTo>
                    <a:pt x="405" y="130"/>
                  </a:lnTo>
                  <a:lnTo>
                    <a:pt x="361" y="147"/>
                  </a:lnTo>
                  <a:lnTo>
                    <a:pt x="339" y="254"/>
                  </a:lnTo>
                  <a:lnTo>
                    <a:pt x="234" y="304"/>
                  </a:lnTo>
                  <a:lnTo>
                    <a:pt x="234" y="362"/>
                  </a:lnTo>
                  <a:lnTo>
                    <a:pt x="0" y="362"/>
                  </a:lnTo>
                  <a:lnTo>
                    <a:pt x="36" y="414"/>
                  </a:lnTo>
                  <a:lnTo>
                    <a:pt x="87" y="437"/>
                  </a:lnTo>
                  <a:lnTo>
                    <a:pt x="121" y="508"/>
                  </a:lnTo>
                  <a:lnTo>
                    <a:pt x="55" y="539"/>
                  </a:lnTo>
                  <a:lnTo>
                    <a:pt x="55" y="587"/>
                  </a:lnTo>
                  <a:lnTo>
                    <a:pt x="193" y="578"/>
                  </a:lnTo>
                  <a:lnTo>
                    <a:pt x="264" y="578"/>
                  </a:lnTo>
                  <a:lnTo>
                    <a:pt x="313" y="644"/>
                  </a:lnTo>
                  <a:lnTo>
                    <a:pt x="353" y="657"/>
                  </a:lnTo>
                  <a:lnTo>
                    <a:pt x="379" y="633"/>
                  </a:lnTo>
                  <a:lnTo>
                    <a:pt x="469" y="617"/>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16" name="Google Shape;616;p3"/>
            <p:cNvSpPr/>
            <p:nvPr/>
          </p:nvSpPr>
          <p:spPr>
            <a:xfrm>
              <a:off x="-3013075" y="2441576"/>
              <a:ext cx="885825" cy="465138"/>
            </a:xfrm>
            <a:custGeom>
              <a:avLst/>
              <a:gdLst/>
              <a:ahLst/>
              <a:cxnLst/>
              <a:rect l="l" t="t" r="r" b="b"/>
              <a:pathLst>
                <a:path w="1672" h="881" extrusionOk="0">
                  <a:moveTo>
                    <a:pt x="1604" y="323"/>
                  </a:moveTo>
                  <a:lnTo>
                    <a:pt x="1558" y="307"/>
                  </a:lnTo>
                  <a:lnTo>
                    <a:pt x="1485" y="240"/>
                  </a:lnTo>
                  <a:lnTo>
                    <a:pt x="1417" y="264"/>
                  </a:lnTo>
                  <a:lnTo>
                    <a:pt x="1351" y="260"/>
                  </a:lnTo>
                  <a:lnTo>
                    <a:pt x="1156" y="41"/>
                  </a:lnTo>
                  <a:lnTo>
                    <a:pt x="1078" y="100"/>
                  </a:lnTo>
                  <a:lnTo>
                    <a:pt x="925" y="70"/>
                  </a:lnTo>
                  <a:lnTo>
                    <a:pt x="912" y="11"/>
                  </a:lnTo>
                  <a:lnTo>
                    <a:pt x="831" y="0"/>
                  </a:lnTo>
                  <a:lnTo>
                    <a:pt x="779" y="41"/>
                  </a:lnTo>
                  <a:lnTo>
                    <a:pt x="579" y="120"/>
                  </a:lnTo>
                  <a:lnTo>
                    <a:pt x="528" y="134"/>
                  </a:lnTo>
                  <a:lnTo>
                    <a:pt x="579" y="179"/>
                  </a:lnTo>
                  <a:lnTo>
                    <a:pt x="544" y="179"/>
                  </a:lnTo>
                  <a:lnTo>
                    <a:pt x="528" y="247"/>
                  </a:lnTo>
                  <a:lnTo>
                    <a:pt x="579" y="287"/>
                  </a:lnTo>
                  <a:lnTo>
                    <a:pt x="579" y="329"/>
                  </a:lnTo>
                  <a:lnTo>
                    <a:pt x="492" y="338"/>
                  </a:lnTo>
                  <a:lnTo>
                    <a:pt x="417" y="316"/>
                  </a:lnTo>
                  <a:lnTo>
                    <a:pt x="312" y="338"/>
                  </a:lnTo>
                  <a:lnTo>
                    <a:pt x="204" y="287"/>
                  </a:lnTo>
                  <a:lnTo>
                    <a:pt x="145" y="287"/>
                  </a:lnTo>
                  <a:lnTo>
                    <a:pt x="77" y="358"/>
                  </a:lnTo>
                  <a:lnTo>
                    <a:pt x="77" y="408"/>
                  </a:lnTo>
                  <a:lnTo>
                    <a:pt x="22" y="366"/>
                  </a:lnTo>
                  <a:lnTo>
                    <a:pt x="0" y="397"/>
                  </a:lnTo>
                  <a:lnTo>
                    <a:pt x="5" y="493"/>
                  </a:lnTo>
                  <a:lnTo>
                    <a:pt x="87" y="571"/>
                  </a:lnTo>
                  <a:lnTo>
                    <a:pt x="129" y="603"/>
                  </a:lnTo>
                  <a:lnTo>
                    <a:pt x="186" y="557"/>
                  </a:lnTo>
                  <a:lnTo>
                    <a:pt x="276" y="557"/>
                  </a:lnTo>
                  <a:lnTo>
                    <a:pt x="286" y="601"/>
                  </a:lnTo>
                  <a:lnTo>
                    <a:pt x="302" y="652"/>
                  </a:lnTo>
                  <a:lnTo>
                    <a:pt x="260" y="660"/>
                  </a:lnTo>
                  <a:lnTo>
                    <a:pt x="214" y="663"/>
                  </a:lnTo>
                  <a:lnTo>
                    <a:pt x="186" y="711"/>
                  </a:lnTo>
                  <a:lnTo>
                    <a:pt x="223" y="766"/>
                  </a:lnTo>
                  <a:lnTo>
                    <a:pt x="290" y="796"/>
                  </a:lnTo>
                  <a:lnTo>
                    <a:pt x="311" y="854"/>
                  </a:lnTo>
                  <a:lnTo>
                    <a:pt x="360" y="826"/>
                  </a:lnTo>
                  <a:lnTo>
                    <a:pt x="436" y="881"/>
                  </a:lnTo>
                  <a:lnTo>
                    <a:pt x="453" y="881"/>
                  </a:lnTo>
                  <a:lnTo>
                    <a:pt x="416" y="665"/>
                  </a:lnTo>
                  <a:lnTo>
                    <a:pt x="528" y="642"/>
                  </a:lnTo>
                  <a:lnTo>
                    <a:pt x="528" y="620"/>
                  </a:lnTo>
                  <a:lnTo>
                    <a:pt x="605" y="580"/>
                  </a:lnTo>
                  <a:lnTo>
                    <a:pt x="628" y="646"/>
                  </a:lnTo>
                  <a:lnTo>
                    <a:pt x="608" y="684"/>
                  </a:lnTo>
                  <a:lnTo>
                    <a:pt x="683" y="728"/>
                  </a:lnTo>
                  <a:lnTo>
                    <a:pt x="823" y="728"/>
                  </a:lnTo>
                  <a:lnTo>
                    <a:pt x="857" y="767"/>
                  </a:lnTo>
                  <a:lnTo>
                    <a:pt x="857" y="815"/>
                  </a:lnTo>
                  <a:lnTo>
                    <a:pt x="901" y="825"/>
                  </a:lnTo>
                  <a:lnTo>
                    <a:pt x="911" y="862"/>
                  </a:lnTo>
                  <a:lnTo>
                    <a:pt x="1006" y="867"/>
                  </a:lnTo>
                  <a:lnTo>
                    <a:pt x="1074" y="793"/>
                  </a:lnTo>
                  <a:lnTo>
                    <a:pt x="1074" y="803"/>
                  </a:lnTo>
                  <a:lnTo>
                    <a:pt x="1091" y="767"/>
                  </a:lnTo>
                  <a:lnTo>
                    <a:pt x="1180" y="767"/>
                  </a:lnTo>
                  <a:lnTo>
                    <a:pt x="1180" y="735"/>
                  </a:lnTo>
                  <a:lnTo>
                    <a:pt x="1304" y="745"/>
                  </a:lnTo>
                  <a:lnTo>
                    <a:pt x="1416" y="748"/>
                  </a:lnTo>
                  <a:lnTo>
                    <a:pt x="1465" y="767"/>
                  </a:lnTo>
                  <a:lnTo>
                    <a:pt x="1482" y="728"/>
                  </a:lnTo>
                  <a:lnTo>
                    <a:pt x="1457" y="646"/>
                  </a:lnTo>
                  <a:lnTo>
                    <a:pt x="1433" y="642"/>
                  </a:lnTo>
                  <a:lnTo>
                    <a:pt x="1433" y="613"/>
                  </a:lnTo>
                  <a:lnTo>
                    <a:pt x="1495" y="601"/>
                  </a:lnTo>
                  <a:lnTo>
                    <a:pt x="1531" y="588"/>
                  </a:lnTo>
                  <a:lnTo>
                    <a:pt x="1509" y="571"/>
                  </a:lnTo>
                  <a:lnTo>
                    <a:pt x="1531" y="479"/>
                  </a:lnTo>
                  <a:lnTo>
                    <a:pt x="1606" y="492"/>
                  </a:lnTo>
                  <a:lnTo>
                    <a:pt x="1636" y="460"/>
                  </a:lnTo>
                  <a:lnTo>
                    <a:pt x="1622" y="418"/>
                  </a:lnTo>
                  <a:lnTo>
                    <a:pt x="1652" y="372"/>
                  </a:lnTo>
                  <a:lnTo>
                    <a:pt x="1672" y="352"/>
                  </a:lnTo>
                  <a:lnTo>
                    <a:pt x="1651" y="317"/>
                  </a:lnTo>
                  <a:lnTo>
                    <a:pt x="1604" y="323"/>
                  </a:lnTo>
                  <a:close/>
                  <a:moveTo>
                    <a:pt x="1180" y="573"/>
                  </a:moveTo>
                  <a:lnTo>
                    <a:pt x="1180" y="626"/>
                  </a:lnTo>
                  <a:lnTo>
                    <a:pt x="1143" y="607"/>
                  </a:lnTo>
                  <a:lnTo>
                    <a:pt x="1143" y="557"/>
                  </a:lnTo>
                  <a:lnTo>
                    <a:pt x="1180" y="518"/>
                  </a:lnTo>
                  <a:lnTo>
                    <a:pt x="1218" y="531"/>
                  </a:lnTo>
                  <a:lnTo>
                    <a:pt x="1180" y="57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17" name="Google Shape;617;p3"/>
            <p:cNvSpPr/>
            <p:nvPr/>
          </p:nvSpPr>
          <p:spPr>
            <a:xfrm>
              <a:off x="-3435350" y="2900363"/>
              <a:ext cx="58738" cy="50800"/>
            </a:xfrm>
            <a:custGeom>
              <a:avLst/>
              <a:gdLst/>
              <a:ahLst/>
              <a:cxnLst/>
              <a:rect l="l" t="t" r="r" b="b"/>
              <a:pathLst>
                <a:path w="111" h="96" extrusionOk="0">
                  <a:moveTo>
                    <a:pt x="24" y="24"/>
                  </a:moveTo>
                  <a:lnTo>
                    <a:pt x="0" y="76"/>
                  </a:lnTo>
                  <a:lnTo>
                    <a:pt x="10" y="96"/>
                  </a:lnTo>
                  <a:lnTo>
                    <a:pt x="62" y="63"/>
                  </a:lnTo>
                  <a:lnTo>
                    <a:pt x="107" y="59"/>
                  </a:lnTo>
                  <a:lnTo>
                    <a:pt x="111" y="41"/>
                  </a:lnTo>
                  <a:lnTo>
                    <a:pt x="78" y="20"/>
                  </a:lnTo>
                  <a:lnTo>
                    <a:pt x="70" y="0"/>
                  </a:lnTo>
                  <a:lnTo>
                    <a:pt x="19" y="21"/>
                  </a:lnTo>
                  <a:lnTo>
                    <a:pt x="24" y="24"/>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18" name="Google Shape;618;p3"/>
            <p:cNvSpPr/>
            <p:nvPr/>
          </p:nvSpPr>
          <p:spPr>
            <a:xfrm>
              <a:off x="-3716338" y="2498726"/>
              <a:ext cx="7938" cy="19050"/>
            </a:xfrm>
            <a:custGeom>
              <a:avLst/>
              <a:gdLst/>
              <a:ahLst/>
              <a:cxnLst/>
              <a:rect l="l" t="t" r="r" b="b"/>
              <a:pathLst>
                <a:path w="16" h="36" extrusionOk="0">
                  <a:moveTo>
                    <a:pt x="0" y="0"/>
                  </a:moveTo>
                  <a:lnTo>
                    <a:pt x="0" y="27"/>
                  </a:lnTo>
                  <a:lnTo>
                    <a:pt x="16" y="36"/>
                  </a:lnTo>
                  <a:lnTo>
                    <a:pt x="16" y="8"/>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19" name="Google Shape;619;p3"/>
            <p:cNvSpPr/>
            <p:nvPr/>
          </p:nvSpPr>
          <p:spPr>
            <a:xfrm>
              <a:off x="-3679825" y="2436813"/>
              <a:ext cx="14288" cy="39688"/>
            </a:xfrm>
            <a:custGeom>
              <a:avLst/>
              <a:gdLst/>
              <a:ahLst/>
              <a:cxnLst/>
              <a:rect l="l" t="t" r="r" b="b"/>
              <a:pathLst>
                <a:path w="26" h="74" extrusionOk="0">
                  <a:moveTo>
                    <a:pt x="13" y="0"/>
                  </a:moveTo>
                  <a:lnTo>
                    <a:pt x="0" y="71"/>
                  </a:lnTo>
                  <a:lnTo>
                    <a:pt x="13" y="74"/>
                  </a:lnTo>
                  <a:lnTo>
                    <a:pt x="26" y="0"/>
                  </a:lnTo>
                  <a:lnTo>
                    <a:pt x="13"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20" name="Google Shape;620;p3"/>
            <p:cNvSpPr/>
            <p:nvPr/>
          </p:nvSpPr>
          <p:spPr>
            <a:xfrm>
              <a:off x="-3649663" y="2416176"/>
              <a:ext cx="20638" cy="36513"/>
            </a:xfrm>
            <a:custGeom>
              <a:avLst/>
              <a:gdLst/>
              <a:ahLst/>
              <a:cxnLst/>
              <a:rect l="l" t="t" r="r" b="b"/>
              <a:pathLst>
                <a:path w="39" h="69" extrusionOk="0">
                  <a:moveTo>
                    <a:pt x="39" y="0"/>
                  </a:moveTo>
                  <a:lnTo>
                    <a:pt x="26" y="3"/>
                  </a:lnTo>
                  <a:lnTo>
                    <a:pt x="16" y="6"/>
                  </a:lnTo>
                  <a:lnTo>
                    <a:pt x="0" y="29"/>
                  </a:lnTo>
                  <a:lnTo>
                    <a:pt x="7" y="69"/>
                  </a:lnTo>
                  <a:lnTo>
                    <a:pt x="16" y="69"/>
                  </a:lnTo>
                  <a:lnTo>
                    <a:pt x="33" y="35"/>
                  </a:lnTo>
                  <a:lnTo>
                    <a:pt x="3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21" name="Google Shape;621;p3"/>
            <p:cNvSpPr/>
            <p:nvPr/>
          </p:nvSpPr>
          <p:spPr>
            <a:xfrm>
              <a:off x="-3573463" y="2373313"/>
              <a:ext cx="20638" cy="9525"/>
            </a:xfrm>
            <a:custGeom>
              <a:avLst/>
              <a:gdLst/>
              <a:ahLst/>
              <a:cxnLst/>
              <a:rect l="l" t="t" r="r" b="b"/>
              <a:pathLst>
                <a:path w="38" h="20" extrusionOk="0">
                  <a:moveTo>
                    <a:pt x="25" y="0"/>
                  </a:moveTo>
                  <a:lnTo>
                    <a:pt x="0" y="13"/>
                  </a:lnTo>
                  <a:lnTo>
                    <a:pt x="25" y="20"/>
                  </a:lnTo>
                  <a:lnTo>
                    <a:pt x="38" y="10"/>
                  </a:lnTo>
                  <a:lnTo>
                    <a:pt x="25"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22" name="Google Shape;622;p3"/>
            <p:cNvSpPr/>
            <p:nvPr/>
          </p:nvSpPr>
          <p:spPr>
            <a:xfrm>
              <a:off x="-3573463" y="2389188"/>
              <a:ext cx="20638" cy="26988"/>
            </a:xfrm>
            <a:custGeom>
              <a:avLst/>
              <a:gdLst/>
              <a:ahLst/>
              <a:cxnLst/>
              <a:rect l="l" t="t" r="r" b="b"/>
              <a:pathLst>
                <a:path w="38" h="53" extrusionOk="0">
                  <a:moveTo>
                    <a:pt x="38" y="0"/>
                  </a:moveTo>
                  <a:lnTo>
                    <a:pt x="13" y="0"/>
                  </a:lnTo>
                  <a:lnTo>
                    <a:pt x="0" y="12"/>
                  </a:lnTo>
                  <a:lnTo>
                    <a:pt x="0" y="26"/>
                  </a:lnTo>
                  <a:lnTo>
                    <a:pt x="0" y="53"/>
                  </a:lnTo>
                  <a:lnTo>
                    <a:pt x="10" y="46"/>
                  </a:lnTo>
                  <a:lnTo>
                    <a:pt x="19" y="26"/>
                  </a:lnTo>
                  <a:lnTo>
                    <a:pt x="38" y="26"/>
                  </a:lnTo>
                  <a:lnTo>
                    <a:pt x="38" y="16"/>
                  </a:lnTo>
                  <a:lnTo>
                    <a:pt x="38"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23" name="Google Shape;623;p3"/>
            <p:cNvSpPr/>
            <p:nvPr/>
          </p:nvSpPr>
          <p:spPr>
            <a:xfrm>
              <a:off x="-3629025" y="2317751"/>
              <a:ext cx="15875" cy="20638"/>
            </a:xfrm>
            <a:custGeom>
              <a:avLst/>
              <a:gdLst/>
              <a:ahLst/>
              <a:cxnLst/>
              <a:rect l="l" t="t" r="r" b="b"/>
              <a:pathLst>
                <a:path w="30" h="39" extrusionOk="0">
                  <a:moveTo>
                    <a:pt x="11" y="0"/>
                  </a:moveTo>
                  <a:lnTo>
                    <a:pt x="0" y="19"/>
                  </a:lnTo>
                  <a:lnTo>
                    <a:pt x="30" y="39"/>
                  </a:lnTo>
                  <a:lnTo>
                    <a:pt x="30" y="9"/>
                  </a:lnTo>
                  <a:lnTo>
                    <a:pt x="11"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24" name="Google Shape;624;p3"/>
            <p:cNvSpPr/>
            <p:nvPr/>
          </p:nvSpPr>
          <p:spPr>
            <a:xfrm>
              <a:off x="-4159250" y="2252663"/>
              <a:ext cx="14288" cy="38100"/>
            </a:xfrm>
            <a:custGeom>
              <a:avLst/>
              <a:gdLst/>
              <a:ahLst/>
              <a:cxnLst/>
              <a:rect l="l" t="t" r="r" b="b"/>
              <a:pathLst>
                <a:path w="26" h="73" extrusionOk="0">
                  <a:moveTo>
                    <a:pt x="20" y="0"/>
                  </a:moveTo>
                  <a:lnTo>
                    <a:pt x="0" y="6"/>
                  </a:lnTo>
                  <a:lnTo>
                    <a:pt x="10" y="32"/>
                  </a:lnTo>
                  <a:lnTo>
                    <a:pt x="20" y="73"/>
                  </a:lnTo>
                  <a:lnTo>
                    <a:pt x="26" y="73"/>
                  </a:lnTo>
                  <a:lnTo>
                    <a:pt x="26" y="25"/>
                  </a:lnTo>
                  <a:lnTo>
                    <a:pt x="2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25" name="Google Shape;625;p3"/>
            <p:cNvSpPr/>
            <p:nvPr/>
          </p:nvSpPr>
          <p:spPr>
            <a:xfrm>
              <a:off x="-4481513" y="2079626"/>
              <a:ext cx="200025" cy="127000"/>
            </a:xfrm>
            <a:custGeom>
              <a:avLst/>
              <a:gdLst/>
              <a:ahLst/>
              <a:cxnLst/>
              <a:rect l="l" t="t" r="r" b="b"/>
              <a:pathLst>
                <a:path w="378" h="240" extrusionOk="0">
                  <a:moveTo>
                    <a:pt x="119" y="54"/>
                  </a:moveTo>
                  <a:lnTo>
                    <a:pt x="75" y="0"/>
                  </a:lnTo>
                  <a:lnTo>
                    <a:pt x="38" y="26"/>
                  </a:lnTo>
                  <a:lnTo>
                    <a:pt x="16" y="51"/>
                  </a:lnTo>
                  <a:lnTo>
                    <a:pt x="0" y="78"/>
                  </a:lnTo>
                  <a:lnTo>
                    <a:pt x="47" y="80"/>
                  </a:lnTo>
                  <a:lnTo>
                    <a:pt x="86" y="78"/>
                  </a:lnTo>
                  <a:lnTo>
                    <a:pt x="77" y="108"/>
                  </a:lnTo>
                  <a:lnTo>
                    <a:pt x="8" y="108"/>
                  </a:lnTo>
                  <a:lnTo>
                    <a:pt x="16" y="142"/>
                  </a:lnTo>
                  <a:lnTo>
                    <a:pt x="60" y="142"/>
                  </a:lnTo>
                  <a:lnTo>
                    <a:pt x="84" y="172"/>
                  </a:lnTo>
                  <a:lnTo>
                    <a:pt x="47" y="183"/>
                  </a:lnTo>
                  <a:lnTo>
                    <a:pt x="60" y="214"/>
                  </a:lnTo>
                  <a:lnTo>
                    <a:pt x="119" y="214"/>
                  </a:lnTo>
                  <a:lnTo>
                    <a:pt x="184" y="240"/>
                  </a:lnTo>
                  <a:lnTo>
                    <a:pt x="344" y="170"/>
                  </a:lnTo>
                  <a:lnTo>
                    <a:pt x="378" y="120"/>
                  </a:lnTo>
                  <a:lnTo>
                    <a:pt x="364" y="44"/>
                  </a:lnTo>
                  <a:lnTo>
                    <a:pt x="311" y="0"/>
                  </a:lnTo>
                  <a:lnTo>
                    <a:pt x="220" y="36"/>
                  </a:lnTo>
                  <a:lnTo>
                    <a:pt x="153" y="31"/>
                  </a:lnTo>
                  <a:lnTo>
                    <a:pt x="152" y="81"/>
                  </a:lnTo>
                  <a:lnTo>
                    <a:pt x="114" y="91"/>
                  </a:lnTo>
                  <a:lnTo>
                    <a:pt x="119" y="54"/>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26" name="Google Shape;626;p3"/>
            <p:cNvSpPr/>
            <p:nvPr/>
          </p:nvSpPr>
          <p:spPr>
            <a:xfrm>
              <a:off x="-3768725" y="2359026"/>
              <a:ext cx="30163" cy="42863"/>
            </a:xfrm>
            <a:custGeom>
              <a:avLst/>
              <a:gdLst/>
              <a:ahLst/>
              <a:cxnLst/>
              <a:rect l="l" t="t" r="r" b="b"/>
              <a:pathLst>
                <a:path w="55" h="82" extrusionOk="0">
                  <a:moveTo>
                    <a:pt x="55" y="11"/>
                  </a:moveTo>
                  <a:lnTo>
                    <a:pt x="26" y="0"/>
                  </a:lnTo>
                  <a:lnTo>
                    <a:pt x="0" y="82"/>
                  </a:lnTo>
                  <a:lnTo>
                    <a:pt x="55" y="68"/>
                  </a:lnTo>
                  <a:lnTo>
                    <a:pt x="55" y="11"/>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27" name="Google Shape;627;p3"/>
            <p:cNvSpPr/>
            <p:nvPr/>
          </p:nvSpPr>
          <p:spPr>
            <a:xfrm>
              <a:off x="-4048125" y="2314576"/>
              <a:ext cx="12700" cy="20638"/>
            </a:xfrm>
            <a:custGeom>
              <a:avLst/>
              <a:gdLst/>
              <a:ahLst/>
              <a:cxnLst/>
              <a:rect l="l" t="t" r="r" b="b"/>
              <a:pathLst>
                <a:path w="23" h="39" extrusionOk="0">
                  <a:moveTo>
                    <a:pt x="23" y="0"/>
                  </a:moveTo>
                  <a:lnTo>
                    <a:pt x="0" y="13"/>
                  </a:lnTo>
                  <a:lnTo>
                    <a:pt x="0" y="32"/>
                  </a:lnTo>
                  <a:lnTo>
                    <a:pt x="16" y="39"/>
                  </a:lnTo>
                  <a:lnTo>
                    <a:pt x="23" y="19"/>
                  </a:lnTo>
                  <a:lnTo>
                    <a:pt x="23"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28" name="Google Shape;628;p3"/>
            <p:cNvSpPr/>
            <p:nvPr/>
          </p:nvSpPr>
          <p:spPr>
            <a:xfrm>
              <a:off x="-4141788" y="2395538"/>
              <a:ext cx="166688" cy="284163"/>
            </a:xfrm>
            <a:custGeom>
              <a:avLst/>
              <a:gdLst/>
              <a:ahLst/>
              <a:cxnLst/>
              <a:rect l="l" t="t" r="r" b="b"/>
              <a:pathLst>
                <a:path w="313" h="537" extrusionOk="0">
                  <a:moveTo>
                    <a:pt x="114" y="0"/>
                  </a:moveTo>
                  <a:lnTo>
                    <a:pt x="49" y="0"/>
                  </a:lnTo>
                  <a:lnTo>
                    <a:pt x="36" y="50"/>
                  </a:lnTo>
                  <a:lnTo>
                    <a:pt x="20" y="76"/>
                  </a:lnTo>
                  <a:lnTo>
                    <a:pt x="20" y="102"/>
                  </a:lnTo>
                  <a:lnTo>
                    <a:pt x="0" y="123"/>
                  </a:lnTo>
                  <a:lnTo>
                    <a:pt x="7" y="154"/>
                  </a:lnTo>
                  <a:lnTo>
                    <a:pt x="39" y="118"/>
                  </a:lnTo>
                  <a:lnTo>
                    <a:pt x="26" y="161"/>
                  </a:lnTo>
                  <a:lnTo>
                    <a:pt x="23" y="204"/>
                  </a:lnTo>
                  <a:lnTo>
                    <a:pt x="43" y="204"/>
                  </a:lnTo>
                  <a:lnTo>
                    <a:pt x="56" y="154"/>
                  </a:lnTo>
                  <a:lnTo>
                    <a:pt x="56" y="196"/>
                  </a:lnTo>
                  <a:lnTo>
                    <a:pt x="42" y="237"/>
                  </a:lnTo>
                  <a:lnTo>
                    <a:pt x="65" y="237"/>
                  </a:lnTo>
                  <a:lnTo>
                    <a:pt x="108" y="224"/>
                  </a:lnTo>
                  <a:lnTo>
                    <a:pt x="101" y="237"/>
                  </a:lnTo>
                  <a:lnTo>
                    <a:pt x="95" y="255"/>
                  </a:lnTo>
                  <a:lnTo>
                    <a:pt x="101" y="266"/>
                  </a:lnTo>
                  <a:lnTo>
                    <a:pt x="104" y="275"/>
                  </a:lnTo>
                  <a:lnTo>
                    <a:pt x="127" y="275"/>
                  </a:lnTo>
                  <a:lnTo>
                    <a:pt x="118" y="328"/>
                  </a:lnTo>
                  <a:lnTo>
                    <a:pt x="63" y="321"/>
                  </a:lnTo>
                  <a:lnTo>
                    <a:pt x="59" y="361"/>
                  </a:lnTo>
                  <a:lnTo>
                    <a:pt x="79" y="366"/>
                  </a:lnTo>
                  <a:lnTo>
                    <a:pt x="78" y="393"/>
                  </a:lnTo>
                  <a:lnTo>
                    <a:pt x="34" y="412"/>
                  </a:lnTo>
                  <a:lnTo>
                    <a:pt x="43" y="435"/>
                  </a:lnTo>
                  <a:lnTo>
                    <a:pt x="73" y="429"/>
                  </a:lnTo>
                  <a:lnTo>
                    <a:pt x="95" y="442"/>
                  </a:lnTo>
                  <a:lnTo>
                    <a:pt x="117" y="446"/>
                  </a:lnTo>
                  <a:lnTo>
                    <a:pt x="151" y="423"/>
                  </a:lnTo>
                  <a:lnTo>
                    <a:pt x="128" y="462"/>
                  </a:lnTo>
                  <a:lnTo>
                    <a:pt x="81" y="462"/>
                  </a:lnTo>
                  <a:lnTo>
                    <a:pt x="62" y="479"/>
                  </a:lnTo>
                  <a:lnTo>
                    <a:pt x="13" y="528"/>
                  </a:lnTo>
                  <a:lnTo>
                    <a:pt x="34" y="537"/>
                  </a:lnTo>
                  <a:lnTo>
                    <a:pt x="75" y="514"/>
                  </a:lnTo>
                  <a:lnTo>
                    <a:pt x="102" y="521"/>
                  </a:lnTo>
                  <a:lnTo>
                    <a:pt x="128" y="488"/>
                  </a:lnTo>
                  <a:lnTo>
                    <a:pt x="147" y="488"/>
                  </a:lnTo>
                  <a:lnTo>
                    <a:pt x="169" y="490"/>
                  </a:lnTo>
                  <a:lnTo>
                    <a:pt x="221" y="487"/>
                  </a:lnTo>
                  <a:lnTo>
                    <a:pt x="268" y="484"/>
                  </a:lnTo>
                  <a:lnTo>
                    <a:pt x="309" y="446"/>
                  </a:lnTo>
                  <a:lnTo>
                    <a:pt x="271" y="436"/>
                  </a:lnTo>
                  <a:lnTo>
                    <a:pt x="313" y="386"/>
                  </a:lnTo>
                  <a:lnTo>
                    <a:pt x="301" y="348"/>
                  </a:lnTo>
                  <a:lnTo>
                    <a:pt x="245" y="348"/>
                  </a:lnTo>
                  <a:lnTo>
                    <a:pt x="251" y="328"/>
                  </a:lnTo>
                  <a:lnTo>
                    <a:pt x="239" y="309"/>
                  </a:lnTo>
                  <a:lnTo>
                    <a:pt x="213" y="256"/>
                  </a:lnTo>
                  <a:lnTo>
                    <a:pt x="199" y="249"/>
                  </a:lnTo>
                  <a:lnTo>
                    <a:pt x="170" y="194"/>
                  </a:lnTo>
                  <a:lnTo>
                    <a:pt x="137" y="161"/>
                  </a:lnTo>
                  <a:lnTo>
                    <a:pt x="95" y="161"/>
                  </a:lnTo>
                  <a:lnTo>
                    <a:pt x="131" y="147"/>
                  </a:lnTo>
                  <a:lnTo>
                    <a:pt x="127" y="131"/>
                  </a:lnTo>
                  <a:lnTo>
                    <a:pt x="163" y="64"/>
                  </a:lnTo>
                  <a:lnTo>
                    <a:pt x="128" y="56"/>
                  </a:lnTo>
                  <a:lnTo>
                    <a:pt x="82" y="64"/>
                  </a:lnTo>
                  <a:lnTo>
                    <a:pt x="84" y="41"/>
                  </a:lnTo>
                  <a:lnTo>
                    <a:pt x="115" y="21"/>
                  </a:lnTo>
                  <a:lnTo>
                    <a:pt x="114"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29" name="Google Shape;629;p3"/>
            <p:cNvSpPr/>
            <p:nvPr/>
          </p:nvSpPr>
          <p:spPr>
            <a:xfrm>
              <a:off x="-4164013" y="2401888"/>
              <a:ext cx="26988" cy="50800"/>
            </a:xfrm>
            <a:custGeom>
              <a:avLst/>
              <a:gdLst/>
              <a:ahLst/>
              <a:cxnLst/>
              <a:rect l="l" t="t" r="r" b="b"/>
              <a:pathLst>
                <a:path w="49" h="96" extrusionOk="0">
                  <a:moveTo>
                    <a:pt x="49" y="0"/>
                  </a:moveTo>
                  <a:lnTo>
                    <a:pt x="16" y="7"/>
                  </a:lnTo>
                  <a:lnTo>
                    <a:pt x="16" y="33"/>
                  </a:lnTo>
                  <a:lnTo>
                    <a:pt x="0" y="43"/>
                  </a:lnTo>
                  <a:lnTo>
                    <a:pt x="4" y="96"/>
                  </a:lnTo>
                  <a:lnTo>
                    <a:pt x="9" y="92"/>
                  </a:lnTo>
                  <a:lnTo>
                    <a:pt x="13" y="49"/>
                  </a:lnTo>
                  <a:lnTo>
                    <a:pt x="35" y="27"/>
                  </a:lnTo>
                  <a:lnTo>
                    <a:pt x="4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30" name="Google Shape;630;p3"/>
            <p:cNvSpPr/>
            <p:nvPr/>
          </p:nvSpPr>
          <p:spPr>
            <a:xfrm>
              <a:off x="-4149725" y="2424113"/>
              <a:ext cx="14288" cy="20638"/>
            </a:xfrm>
            <a:custGeom>
              <a:avLst/>
              <a:gdLst/>
              <a:ahLst/>
              <a:cxnLst/>
              <a:rect l="l" t="t" r="r" b="b"/>
              <a:pathLst>
                <a:path w="28" h="39" extrusionOk="0">
                  <a:moveTo>
                    <a:pt x="17" y="0"/>
                  </a:moveTo>
                  <a:lnTo>
                    <a:pt x="5" y="3"/>
                  </a:lnTo>
                  <a:lnTo>
                    <a:pt x="0" y="10"/>
                  </a:lnTo>
                  <a:lnTo>
                    <a:pt x="11" y="26"/>
                  </a:lnTo>
                  <a:lnTo>
                    <a:pt x="17" y="39"/>
                  </a:lnTo>
                  <a:lnTo>
                    <a:pt x="28" y="39"/>
                  </a:lnTo>
                  <a:lnTo>
                    <a:pt x="28" y="24"/>
                  </a:lnTo>
                  <a:lnTo>
                    <a:pt x="17"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31" name="Google Shape;631;p3"/>
            <p:cNvSpPr/>
            <p:nvPr/>
          </p:nvSpPr>
          <p:spPr>
            <a:xfrm>
              <a:off x="-4114800" y="2532063"/>
              <a:ext cx="11113" cy="19050"/>
            </a:xfrm>
            <a:custGeom>
              <a:avLst/>
              <a:gdLst/>
              <a:ahLst/>
              <a:cxnLst/>
              <a:rect l="l" t="t" r="r" b="b"/>
              <a:pathLst>
                <a:path w="22" h="36" extrusionOk="0">
                  <a:moveTo>
                    <a:pt x="22" y="0"/>
                  </a:moveTo>
                  <a:lnTo>
                    <a:pt x="0" y="10"/>
                  </a:lnTo>
                  <a:lnTo>
                    <a:pt x="0" y="36"/>
                  </a:lnTo>
                  <a:lnTo>
                    <a:pt x="22" y="17"/>
                  </a:lnTo>
                  <a:lnTo>
                    <a:pt x="22"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32" name="Google Shape;632;p3"/>
            <p:cNvSpPr/>
            <p:nvPr/>
          </p:nvSpPr>
          <p:spPr>
            <a:xfrm>
              <a:off x="-4171950" y="2506663"/>
              <a:ext cx="41275" cy="38100"/>
            </a:xfrm>
            <a:custGeom>
              <a:avLst/>
              <a:gdLst/>
              <a:ahLst/>
              <a:cxnLst/>
              <a:rect l="l" t="t" r="r" b="b"/>
              <a:pathLst>
                <a:path w="79" h="72" extrusionOk="0">
                  <a:moveTo>
                    <a:pt x="0" y="48"/>
                  </a:moveTo>
                  <a:lnTo>
                    <a:pt x="16" y="65"/>
                  </a:lnTo>
                  <a:lnTo>
                    <a:pt x="29" y="48"/>
                  </a:lnTo>
                  <a:lnTo>
                    <a:pt x="54" y="72"/>
                  </a:lnTo>
                  <a:lnTo>
                    <a:pt x="79" y="58"/>
                  </a:lnTo>
                  <a:lnTo>
                    <a:pt x="69" y="8"/>
                  </a:lnTo>
                  <a:lnTo>
                    <a:pt x="41" y="2"/>
                  </a:lnTo>
                  <a:lnTo>
                    <a:pt x="33" y="0"/>
                  </a:lnTo>
                  <a:lnTo>
                    <a:pt x="0" y="31"/>
                  </a:lnTo>
                  <a:lnTo>
                    <a:pt x="0" y="48"/>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33" name="Google Shape;633;p3"/>
            <p:cNvSpPr/>
            <p:nvPr/>
          </p:nvSpPr>
          <p:spPr>
            <a:xfrm>
              <a:off x="-4232275" y="2503488"/>
              <a:ext cx="90488" cy="122238"/>
            </a:xfrm>
            <a:custGeom>
              <a:avLst/>
              <a:gdLst/>
              <a:ahLst/>
              <a:cxnLst/>
              <a:rect l="l" t="t" r="r" b="b"/>
              <a:pathLst>
                <a:path w="173" h="232" extrusionOk="0">
                  <a:moveTo>
                    <a:pt x="144" y="55"/>
                  </a:moveTo>
                  <a:lnTo>
                    <a:pt x="131" y="72"/>
                  </a:lnTo>
                  <a:lnTo>
                    <a:pt x="115" y="55"/>
                  </a:lnTo>
                  <a:lnTo>
                    <a:pt x="115" y="38"/>
                  </a:lnTo>
                  <a:lnTo>
                    <a:pt x="148" y="7"/>
                  </a:lnTo>
                  <a:lnTo>
                    <a:pt x="111" y="0"/>
                  </a:lnTo>
                  <a:lnTo>
                    <a:pt x="85" y="32"/>
                  </a:lnTo>
                  <a:lnTo>
                    <a:pt x="104" y="45"/>
                  </a:lnTo>
                  <a:lnTo>
                    <a:pt x="85" y="55"/>
                  </a:lnTo>
                  <a:lnTo>
                    <a:pt x="26" y="55"/>
                  </a:lnTo>
                  <a:lnTo>
                    <a:pt x="26" y="79"/>
                  </a:lnTo>
                  <a:lnTo>
                    <a:pt x="43" y="91"/>
                  </a:lnTo>
                  <a:lnTo>
                    <a:pt x="26" y="108"/>
                  </a:lnTo>
                  <a:lnTo>
                    <a:pt x="59" y="126"/>
                  </a:lnTo>
                  <a:lnTo>
                    <a:pt x="26" y="160"/>
                  </a:lnTo>
                  <a:lnTo>
                    <a:pt x="68" y="160"/>
                  </a:lnTo>
                  <a:lnTo>
                    <a:pt x="26" y="176"/>
                  </a:lnTo>
                  <a:lnTo>
                    <a:pt x="0" y="180"/>
                  </a:lnTo>
                  <a:lnTo>
                    <a:pt x="18" y="218"/>
                  </a:lnTo>
                  <a:lnTo>
                    <a:pt x="50" y="232"/>
                  </a:lnTo>
                  <a:lnTo>
                    <a:pt x="95" y="208"/>
                  </a:lnTo>
                  <a:lnTo>
                    <a:pt x="153" y="193"/>
                  </a:lnTo>
                  <a:lnTo>
                    <a:pt x="166" y="189"/>
                  </a:lnTo>
                  <a:lnTo>
                    <a:pt x="173" y="146"/>
                  </a:lnTo>
                  <a:lnTo>
                    <a:pt x="169" y="98"/>
                  </a:lnTo>
                  <a:lnTo>
                    <a:pt x="166" y="82"/>
                  </a:lnTo>
                  <a:lnTo>
                    <a:pt x="169" y="79"/>
                  </a:lnTo>
                  <a:lnTo>
                    <a:pt x="144" y="55"/>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34" name="Google Shape;634;p3"/>
            <p:cNvSpPr/>
            <p:nvPr/>
          </p:nvSpPr>
          <p:spPr>
            <a:xfrm>
              <a:off x="-4219575" y="2903538"/>
              <a:ext cx="73025" cy="138113"/>
            </a:xfrm>
            <a:custGeom>
              <a:avLst/>
              <a:gdLst/>
              <a:ahLst/>
              <a:cxnLst/>
              <a:rect l="l" t="t" r="r" b="b"/>
              <a:pathLst>
                <a:path w="137" h="261" extrusionOk="0">
                  <a:moveTo>
                    <a:pt x="104" y="202"/>
                  </a:moveTo>
                  <a:lnTo>
                    <a:pt x="93" y="193"/>
                  </a:lnTo>
                  <a:lnTo>
                    <a:pt x="106" y="158"/>
                  </a:lnTo>
                  <a:lnTo>
                    <a:pt x="88" y="124"/>
                  </a:lnTo>
                  <a:lnTo>
                    <a:pt x="112" y="118"/>
                  </a:lnTo>
                  <a:lnTo>
                    <a:pt x="137" y="13"/>
                  </a:lnTo>
                  <a:lnTo>
                    <a:pt x="34" y="0"/>
                  </a:lnTo>
                  <a:lnTo>
                    <a:pt x="37" y="8"/>
                  </a:lnTo>
                  <a:lnTo>
                    <a:pt x="39" y="80"/>
                  </a:lnTo>
                  <a:lnTo>
                    <a:pt x="0" y="161"/>
                  </a:lnTo>
                  <a:lnTo>
                    <a:pt x="21" y="191"/>
                  </a:lnTo>
                  <a:lnTo>
                    <a:pt x="20" y="261"/>
                  </a:lnTo>
                  <a:lnTo>
                    <a:pt x="92" y="261"/>
                  </a:lnTo>
                  <a:lnTo>
                    <a:pt x="86" y="235"/>
                  </a:lnTo>
                  <a:lnTo>
                    <a:pt x="104" y="20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35" name="Google Shape;635;p3"/>
            <p:cNvSpPr/>
            <p:nvPr/>
          </p:nvSpPr>
          <p:spPr>
            <a:xfrm>
              <a:off x="-3979863" y="2987676"/>
              <a:ext cx="11113" cy="12700"/>
            </a:xfrm>
            <a:custGeom>
              <a:avLst/>
              <a:gdLst/>
              <a:ahLst/>
              <a:cxnLst/>
              <a:rect l="l" t="t" r="r" b="b"/>
              <a:pathLst>
                <a:path w="23" h="26" extrusionOk="0">
                  <a:moveTo>
                    <a:pt x="15" y="0"/>
                  </a:moveTo>
                  <a:lnTo>
                    <a:pt x="0" y="7"/>
                  </a:lnTo>
                  <a:lnTo>
                    <a:pt x="7" y="26"/>
                  </a:lnTo>
                  <a:lnTo>
                    <a:pt x="23" y="13"/>
                  </a:lnTo>
                  <a:lnTo>
                    <a:pt x="15"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36" name="Google Shape;636;p3"/>
            <p:cNvSpPr/>
            <p:nvPr/>
          </p:nvSpPr>
          <p:spPr>
            <a:xfrm>
              <a:off x="-3956050" y="2968626"/>
              <a:ext cx="15875" cy="14288"/>
            </a:xfrm>
            <a:custGeom>
              <a:avLst/>
              <a:gdLst/>
              <a:ahLst/>
              <a:cxnLst/>
              <a:rect l="l" t="t" r="r" b="b"/>
              <a:pathLst>
                <a:path w="32" h="27" extrusionOk="0">
                  <a:moveTo>
                    <a:pt x="0" y="14"/>
                  </a:moveTo>
                  <a:lnTo>
                    <a:pt x="19" y="27"/>
                  </a:lnTo>
                  <a:lnTo>
                    <a:pt x="32" y="5"/>
                  </a:lnTo>
                  <a:lnTo>
                    <a:pt x="16" y="0"/>
                  </a:lnTo>
                  <a:lnTo>
                    <a:pt x="0" y="1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37" name="Google Shape;637;p3"/>
            <p:cNvSpPr/>
            <p:nvPr/>
          </p:nvSpPr>
          <p:spPr>
            <a:xfrm>
              <a:off x="-3933825" y="2962276"/>
              <a:ext cx="14288" cy="6350"/>
            </a:xfrm>
            <a:custGeom>
              <a:avLst/>
              <a:gdLst/>
              <a:ahLst/>
              <a:cxnLst/>
              <a:rect l="l" t="t" r="r" b="b"/>
              <a:pathLst>
                <a:path w="27" h="12" extrusionOk="0">
                  <a:moveTo>
                    <a:pt x="0" y="0"/>
                  </a:moveTo>
                  <a:lnTo>
                    <a:pt x="17" y="0"/>
                  </a:lnTo>
                  <a:lnTo>
                    <a:pt x="27" y="12"/>
                  </a:lnTo>
                  <a:lnTo>
                    <a:pt x="8" y="12"/>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38" name="Google Shape;638;p3"/>
            <p:cNvSpPr/>
            <p:nvPr/>
          </p:nvSpPr>
          <p:spPr>
            <a:xfrm>
              <a:off x="-4411663" y="3257551"/>
              <a:ext cx="6350" cy="14288"/>
            </a:xfrm>
            <a:custGeom>
              <a:avLst/>
              <a:gdLst/>
              <a:ahLst/>
              <a:cxnLst/>
              <a:rect l="l" t="t" r="r" b="b"/>
              <a:pathLst>
                <a:path w="12" h="27" extrusionOk="0">
                  <a:moveTo>
                    <a:pt x="0" y="0"/>
                  </a:moveTo>
                  <a:lnTo>
                    <a:pt x="0" y="11"/>
                  </a:lnTo>
                  <a:lnTo>
                    <a:pt x="0" y="27"/>
                  </a:lnTo>
                  <a:lnTo>
                    <a:pt x="12" y="13"/>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39" name="Google Shape;639;p3"/>
            <p:cNvSpPr/>
            <p:nvPr/>
          </p:nvSpPr>
          <p:spPr>
            <a:xfrm>
              <a:off x="-4397375" y="3265488"/>
              <a:ext cx="22225" cy="17463"/>
            </a:xfrm>
            <a:custGeom>
              <a:avLst/>
              <a:gdLst/>
              <a:ahLst/>
              <a:cxnLst/>
              <a:rect l="l" t="t" r="r" b="b"/>
              <a:pathLst>
                <a:path w="41" h="33" extrusionOk="0">
                  <a:moveTo>
                    <a:pt x="0" y="14"/>
                  </a:moveTo>
                  <a:lnTo>
                    <a:pt x="10" y="33"/>
                  </a:lnTo>
                  <a:lnTo>
                    <a:pt x="41" y="23"/>
                  </a:lnTo>
                  <a:lnTo>
                    <a:pt x="41" y="0"/>
                  </a:lnTo>
                  <a:lnTo>
                    <a:pt x="0" y="1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40" name="Google Shape;640;p3"/>
            <p:cNvSpPr/>
            <p:nvPr/>
          </p:nvSpPr>
          <p:spPr>
            <a:xfrm>
              <a:off x="-4368800" y="3276601"/>
              <a:ext cx="12700" cy="12700"/>
            </a:xfrm>
            <a:custGeom>
              <a:avLst/>
              <a:gdLst/>
              <a:ahLst/>
              <a:cxnLst/>
              <a:rect l="l" t="t" r="r" b="b"/>
              <a:pathLst>
                <a:path w="23" h="23" extrusionOk="0">
                  <a:moveTo>
                    <a:pt x="15" y="0"/>
                  </a:moveTo>
                  <a:lnTo>
                    <a:pt x="0" y="0"/>
                  </a:lnTo>
                  <a:lnTo>
                    <a:pt x="0" y="23"/>
                  </a:lnTo>
                  <a:lnTo>
                    <a:pt x="23" y="11"/>
                  </a:lnTo>
                  <a:lnTo>
                    <a:pt x="15"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41" name="Google Shape;641;p3"/>
            <p:cNvSpPr/>
            <p:nvPr/>
          </p:nvSpPr>
          <p:spPr>
            <a:xfrm>
              <a:off x="-4338638" y="3265488"/>
              <a:ext cx="17463" cy="17463"/>
            </a:xfrm>
            <a:custGeom>
              <a:avLst/>
              <a:gdLst/>
              <a:ahLst/>
              <a:cxnLst/>
              <a:rect l="l" t="t" r="r" b="b"/>
              <a:pathLst>
                <a:path w="31" h="33" extrusionOk="0">
                  <a:moveTo>
                    <a:pt x="0" y="33"/>
                  </a:moveTo>
                  <a:lnTo>
                    <a:pt x="17" y="33"/>
                  </a:lnTo>
                  <a:lnTo>
                    <a:pt x="31" y="0"/>
                  </a:lnTo>
                  <a:lnTo>
                    <a:pt x="16" y="0"/>
                  </a:lnTo>
                  <a:lnTo>
                    <a:pt x="0" y="3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42" name="Google Shape;642;p3"/>
            <p:cNvSpPr/>
            <p:nvPr/>
          </p:nvSpPr>
          <p:spPr>
            <a:xfrm>
              <a:off x="-4321175" y="3251201"/>
              <a:ext cx="11113" cy="9525"/>
            </a:xfrm>
            <a:custGeom>
              <a:avLst/>
              <a:gdLst/>
              <a:ahLst/>
              <a:cxnLst/>
              <a:rect l="l" t="t" r="r" b="b"/>
              <a:pathLst>
                <a:path w="21" h="17" extrusionOk="0">
                  <a:moveTo>
                    <a:pt x="21" y="6"/>
                  </a:moveTo>
                  <a:lnTo>
                    <a:pt x="8" y="0"/>
                  </a:lnTo>
                  <a:lnTo>
                    <a:pt x="0" y="17"/>
                  </a:lnTo>
                  <a:lnTo>
                    <a:pt x="21" y="17"/>
                  </a:lnTo>
                  <a:lnTo>
                    <a:pt x="21" y="6"/>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43" name="Google Shape;643;p3"/>
            <p:cNvSpPr/>
            <p:nvPr/>
          </p:nvSpPr>
          <p:spPr>
            <a:xfrm>
              <a:off x="-4419600" y="3282951"/>
              <a:ext cx="7938" cy="9525"/>
            </a:xfrm>
            <a:custGeom>
              <a:avLst/>
              <a:gdLst/>
              <a:ahLst/>
              <a:cxnLst/>
              <a:rect l="l" t="t" r="r" b="b"/>
              <a:pathLst>
                <a:path w="16" h="18" extrusionOk="0">
                  <a:moveTo>
                    <a:pt x="0" y="18"/>
                  </a:moveTo>
                  <a:lnTo>
                    <a:pt x="16" y="18"/>
                  </a:lnTo>
                  <a:lnTo>
                    <a:pt x="9" y="0"/>
                  </a:lnTo>
                  <a:lnTo>
                    <a:pt x="0" y="18"/>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44" name="Google Shape;644;p3"/>
            <p:cNvSpPr/>
            <p:nvPr/>
          </p:nvSpPr>
          <p:spPr>
            <a:xfrm>
              <a:off x="-4210050" y="2854326"/>
              <a:ext cx="263525" cy="215900"/>
            </a:xfrm>
            <a:custGeom>
              <a:avLst/>
              <a:gdLst/>
              <a:ahLst/>
              <a:cxnLst/>
              <a:rect l="l" t="t" r="r" b="b"/>
              <a:pathLst>
                <a:path w="498" h="406" extrusionOk="0">
                  <a:moveTo>
                    <a:pt x="402" y="64"/>
                  </a:moveTo>
                  <a:lnTo>
                    <a:pt x="332" y="49"/>
                  </a:lnTo>
                  <a:lnTo>
                    <a:pt x="310" y="25"/>
                  </a:lnTo>
                  <a:lnTo>
                    <a:pt x="52" y="0"/>
                  </a:lnTo>
                  <a:lnTo>
                    <a:pt x="0" y="34"/>
                  </a:lnTo>
                  <a:lnTo>
                    <a:pt x="17" y="92"/>
                  </a:lnTo>
                  <a:lnTo>
                    <a:pt x="120" y="105"/>
                  </a:lnTo>
                  <a:lnTo>
                    <a:pt x="95" y="210"/>
                  </a:lnTo>
                  <a:lnTo>
                    <a:pt x="71" y="216"/>
                  </a:lnTo>
                  <a:lnTo>
                    <a:pt x="89" y="250"/>
                  </a:lnTo>
                  <a:lnTo>
                    <a:pt x="76" y="285"/>
                  </a:lnTo>
                  <a:lnTo>
                    <a:pt x="87" y="294"/>
                  </a:lnTo>
                  <a:lnTo>
                    <a:pt x="69" y="327"/>
                  </a:lnTo>
                  <a:lnTo>
                    <a:pt x="75" y="353"/>
                  </a:lnTo>
                  <a:lnTo>
                    <a:pt x="98" y="353"/>
                  </a:lnTo>
                  <a:lnTo>
                    <a:pt x="141" y="406"/>
                  </a:lnTo>
                  <a:lnTo>
                    <a:pt x="221" y="366"/>
                  </a:lnTo>
                  <a:lnTo>
                    <a:pt x="297" y="366"/>
                  </a:lnTo>
                  <a:lnTo>
                    <a:pt x="352" y="343"/>
                  </a:lnTo>
                  <a:lnTo>
                    <a:pt x="381" y="262"/>
                  </a:lnTo>
                  <a:lnTo>
                    <a:pt x="365" y="221"/>
                  </a:lnTo>
                  <a:lnTo>
                    <a:pt x="434" y="139"/>
                  </a:lnTo>
                  <a:lnTo>
                    <a:pt x="493" y="113"/>
                  </a:lnTo>
                  <a:lnTo>
                    <a:pt x="498" y="79"/>
                  </a:lnTo>
                  <a:lnTo>
                    <a:pt x="446" y="64"/>
                  </a:lnTo>
                  <a:lnTo>
                    <a:pt x="402" y="6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45" name="Google Shape;645;p3"/>
            <p:cNvSpPr/>
            <p:nvPr/>
          </p:nvSpPr>
          <p:spPr>
            <a:xfrm>
              <a:off x="-3830638" y="2874963"/>
              <a:ext cx="17463" cy="49213"/>
            </a:xfrm>
            <a:custGeom>
              <a:avLst/>
              <a:gdLst/>
              <a:ahLst/>
              <a:cxnLst/>
              <a:rect l="l" t="t" r="r" b="b"/>
              <a:pathLst>
                <a:path w="33" h="93" extrusionOk="0">
                  <a:moveTo>
                    <a:pt x="33" y="0"/>
                  </a:moveTo>
                  <a:lnTo>
                    <a:pt x="0" y="31"/>
                  </a:lnTo>
                  <a:lnTo>
                    <a:pt x="16" y="93"/>
                  </a:lnTo>
                  <a:lnTo>
                    <a:pt x="33" y="93"/>
                  </a:lnTo>
                  <a:lnTo>
                    <a:pt x="33"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46" name="Google Shape;646;p3"/>
            <p:cNvSpPr/>
            <p:nvPr/>
          </p:nvSpPr>
          <p:spPr>
            <a:xfrm>
              <a:off x="-4117975" y="2636838"/>
              <a:ext cx="271463" cy="260350"/>
            </a:xfrm>
            <a:custGeom>
              <a:avLst/>
              <a:gdLst/>
              <a:ahLst/>
              <a:cxnLst/>
              <a:rect l="l" t="t" r="r" b="b"/>
              <a:pathLst>
                <a:path w="513" h="490" extrusionOk="0">
                  <a:moveTo>
                    <a:pt x="478" y="330"/>
                  </a:moveTo>
                  <a:lnTo>
                    <a:pt x="464" y="266"/>
                  </a:lnTo>
                  <a:lnTo>
                    <a:pt x="429" y="285"/>
                  </a:lnTo>
                  <a:lnTo>
                    <a:pt x="438" y="253"/>
                  </a:lnTo>
                  <a:lnTo>
                    <a:pt x="470" y="219"/>
                  </a:lnTo>
                  <a:lnTo>
                    <a:pt x="464" y="197"/>
                  </a:lnTo>
                  <a:lnTo>
                    <a:pt x="497" y="197"/>
                  </a:lnTo>
                  <a:lnTo>
                    <a:pt x="513" y="118"/>
                  </a:lnTo>
                  <a:lnTo>
                    <a:pt x="447" y="99"/>
                  </a:lnTo>
                  <a:lnTo>
                    <a:pt x="373" y="72"/>
                  </a:lnTo>
                  <a:lnTo>
                    <a:pt x="336" y="44"/>
                  </a:lnTo>
                  <a:lnTo>
                    <a:pt x="305" y="0"/>
                  </a:lnTo>
                  <a:lnTo>
                    <a:pt x="288" y="11"/>
                  </a:lnTo>
                  <a:lnTo>
                    <a:pt x="261" y="66"/>
                  </a:lnTo>
                  <a:lnTo>
                    <a:pt x="229" y="75"/>
                  </a:lnTo>
                  <a:lnTo>
                    <a:pt x="206" y="104"/>
                  </a:lnTo>
                  <a:lnTo>
                    <a:pt x="168" y="102"/>
                  </a:lnTo>
                  <a:lnTo>
                    <a:pt x="135" y="85"/>
                  </a:lnTo>
                  <a:lnTo>
                    <a:pt x="141" y="142"/>
                  </a:lnTo>
                  <a:lnTo>
                    <a:pt x="102" y="145"/>
                  </a:lnTo>
                  <a:lnTo>
                    <a:pt x="0" y="144"/>
                  </a:lnTo>
                  <a:lnTo>
                    <a:pt x="121" y="240"/>
                  </a:lnTo>
                  <a:lnTo>
                    <a:pt x="168" y="314"/>
                  </a:lnTo>
                  <a:lnTo>
                    <a:pt x="137" y="436"/>
                  </a:lnTo>
                  <a:lnTo>
                    <a:pt x="135" y="436"/>
                  </a:lnTo>
                  <a:lnTo>
                    <a:pt x="157" y="460"/>
                  </a:lnTo>
                  <a:lnTo>
                    <a:pt x="227" y="475"/>
                  </a:lnTo>
                  <a:lnTo>
                    <a:pt x="271" y="475"/>
                  </a:lnTo>
                  <a:lnTo>
                    <a:pt x="323" y="490"/>
                  </a:lnTo>
                  <a:lnTo>
                    <a:pt x="327" y="449"/>
                  </a:lnTo>
                  <a:lnTo>
                    <a:pt x="354" y="419"/>
                  </a:lnTo>
                  <a:lnTo>
                    <a:pt x="402" y="428"/>
                  </a:lnTo>
                  <a:lnTo>
                    <a:pt x="448" y="449"/>
                  </a:lnTo>
                  <a:lnTo>
                    <a:pt x="504" y="408"/>
                  </a:lnTo>
                  <a:lnTo>
                    <a:pt x="463" y="343"/>
                  </a:lnTo>
                  <a:lnTo>
                    <a:pt x="478" y="33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47" name="Google Shape;647;p3"/>
            <p:cNvSpPr/>
            <p:nvPr/>
          </p:nvSpPr>
          <p:spPr>
            <a:xfrm>
              <a:off x="-3816350" y="2498726"/>
              <a:ext cx="22225" cy="19050"/>
            </a:xfrm>
            <a:custGeom>
              <a:avLst/>
              <a:gdLst/>
              <a:ahLst/>
              <a:cxnLst/>
              <a:rect l="l" t="t" r="r" b="b"/>
              <a:pathLst>
                <a:path w="42" h="36" extrusionOk="0">
                  <a:moveTo>
                    <a:pt x="21" y="0"/>
                  </a:moveTo>
                  <a:lnTo>
                    <a:pt x="0" y="10"/>
                  </a:lnTo>
                  <a:lnTo>
                    <a:pt x="21" y="36"/>
                  </a:lnTo>
                  <a:lnTo>
                    <a:pt x="42" y="23"/>
                  </a:lnTo>
                  <a:lnTo>
                    <a:pt x="21"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48" name="Google Shape;648;p3"/>
            <p:cNvSpPr/>
            <p:nvPr/>
          </p:nvSpPr>
          <p:spPr>
            <a:xfrm>
              <a:off x="-3794125" y="2479676"/>
              <a:ext cx="31750" cy="47625"/>
            </a:xfrm>
            <a:custGeom>
              <a:avLst/>
              <a:gdLst/>
              <a:ahLst/>
              <a:cxnLst/>
              <a:rect l="l" t="t" r="r" b="b"/>
              <a:pathLst>
                <a:path w="59" h="88" extrusionOk="0">
                  <a:moveTo>
                    <a:pt x="22" y="13"/>
                  </a:moveTo>
                  <a:lnTo>
                    <a:pt x="6" y="29"/>
                  </a:lnTo>
                  <a:lnTo>
                    <a:pt x="13" y="47"/>
                  </a:lnTo>
                  <a:lnTo>
                    <a:pt x="36" y="52"/>
                  </a:lnTo>
                  <a:lnTo>
                    <a:pt x="36" y="75"/>
                  </a:lnTo>
                  <a:lnTo>
                    <a:pt x="13" y="71"/>
                  </a:lnTo>
                  <a:lnTo>
                    <a:pt x="0" y="75"/>
                  </a:lnTo>
                  <a:lnTo>
                    <a:pt x="10" y="88"/>
                  </a:lnTo>
                  <a:lnTo>
                    <a:pt x="48" y="88"/>
                  </a:lnTo>
                  <a:lnTo>
                    <a:pt x="48" y="52"/>
                  </a:lnTo>
                  <a:lnTo>
                    <a:pt x="59" y="43"/>
                  </a:lnTo>
                  <a:lnTo>
                    <a:pt x="59" y="0"/>
                  </a:lnTo>
                  <a:lnTo>
                    <a:pt x="29" y="4"/>
                  </a:lnTo>
                  <a:lnTo>
                    <a:pt x="36" y="26"/>
                  </a:lnTo>
                  <a:lnTo>
                    <a:pt x="22" y="1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49" name="Google Shape;649;p3"/>
            <p:cNvSpPr/>
            <p:nvPr/>
          </p:nvSpPr>
          <p:spPr>
            <a:xfrm>
              <a:off x="-3856038" y="2416176"/>
              <a:ext cx="53975" cy="103188"/>
            </a:xfrm>
            <a:custGeom>
              <a:avLst/>
              <a:gdLst/>
              <a:ahLst/>
              <a:cxnLst/>
              <a:rect l="l" t="t" r="r" b="b"/>
              <a:pathLst>
                <a:path w="103" h="193" extrusionOk="0">
                  <a:moveTo>
                    <a:pt x="57" y="172"/>
                  </a:moveTo>
                  <a:lnTo>
                    <a:pt x="94" y="139"/>
                  </a:lnTo>
                  <a:lnTo>
                    <a:pt x="103" y="0"/>
                  </a:lnTo>
                  <a:lnTo>
                    <a:pt x="0" y="82"/>
                  </a:lnTo>
                  <a:lnTo>
                    <a:pt x="21" y="180"/>
                  </a:lnTo>
                  <a:lnTo>
                    <a:pt x="51" y="188"/>
                  </a:lnTo>
                  <a:lnTo>
                    <a:pt x="74" y="193"/>
                  </a:lnTo>
                  <a:lnTo>
                    <a:pt x="57" y="172"/>
                  </a:lnTo>
                  <a:close/>
                </a:path>
              </a:pathLst>
            </a:custGeom>
            <a:solidFill>
              <a:srgbClr val="007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50" name="Google Shape;650;p3"/>
            <p:cNvSpPr/>
            <p:nvPr/>
          </p:nvSpPr>
          <p:spPr>
            <a:xfrm>
              <a:off x="-3933825" y="2565401"/>
              <a:ext cx="66675" cy="71438"/>
            </a:xfrm>
            <a:custGeom>
              <a:avLst/>
              <a:gdLst/>
              <a:ahLst/>
              <a:cxnLst/>
              <a:rect l="l" t="t" r="r" b="b"/>
              <a:pathLst>
                <a:path w="127" h="134" extrusionOk="0">
                  <a:moveTo>
                    <a:pt x="127" y="42"/>
                  </a:moveTo>
                  <a:lnTo>
                    <a:pt x="121" y="0"/>
                  </a:lnTo>
                  <a:lnTo>
                    <a:pt x="23" y="29"/>
                  </a:lnTo>
                  <a:lnTo>
                    <a:pt x="0" y="113"/>
                  </a:lnTo>
                  <a:lnTo>
                    <a:pt x="0" y="113"/>
                  </a:lnTo>
                  <a:lnTo>
                    <a:pt x="79" y="134"/>
                  </a:lnTo>
                  <a:lnTo>
                    <a:pt x="86" y="93"/>
                  </a:lnTo>
                  <a:lnTo>
                    <a:pt x="109" y="93"/>
                  </a:lnTo>
                  <a:lnTo>
                    <a:pt x="118" y="77"/>
                  </a:lnTo>
                  <a:lnTo>
                    <a:pt x="109" y="54"/>
                  </a:lnTo>
                  <a:lnTo>
                    <a:pt x="127" y="4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51" name="Google Shape;651;p3"/>
            <p:cNvSpPr/>
            <p:nvPr/>
          </p:nvSpPr>
          <p:spPr>
            <a:xfrm>
              <a:off x="-3956050" y="2625726"/>
              <a:ext cx="63500" cy="58738"/>
            </a:xfrm>
            <a:custGeom>
              <a:avLst/>
              <a:gdLst/>
              <a:ahLst/>
              <a:cxnLst/>
              <a:rect l="l" t="t" r="r" b="b"/>
              <a:pathLst>
                <a:path w="120" h="111" extrusionOk="0">
                  <a:moveTo>
                    <a:pt x="0" y="23"/>
                  </a:moveTo>
                  <a:lnTo>
                    <a:pt x="31" y="67"/>
                  </a:lnTo>
                  <a:lnTo>
                    <a:pt x="68" y="95"/>
                  </a:lnTo>
                  <a:lnTo>
                    <a:pt x="110" y="111"/>
                  </a:lnTo>
                  <a:lnTo>
                    <a:pt x="119" y="72"/>
                  </a:lnTo>
                  <a:lnTo>
                    <a:pt x="119" y="26"/>
                  </a:lnTo>
                  <a:lnTo>
                    <a:pt x="120" y="21"/>
                  </a:lnTo>
                  <a:lnTo>
                    <a:pt x="41" y="0"/>
                  </a:lnTo>
                  <a:lnTo>
                    <a:pt x="0" y="2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52" name="Google Shape;652;p3"/>
            <p:cNvSpPr/>
            <p:nvPr/>
          </p:nvSpPr>
          <p:spPr>
            <a:xfrm>
              <a:off x="-3897313" y="2665413"/>
              <a:ext cx="17463" cy="25400"/>
            </a:xfrm>
            <a:custGeom>
              <a:avLst/>
              <a:gdLst/>
              <a:ahLst/>
              <a:cxnLst/>
              <a:rect l="l" t="t" r="r" b="b"/>
              <a:pathLst>
                <a:path w="35" h="48" extrusionOk="0">
                  <a:moveTo>
                    <a:pt x="0" y="35"/>
                  </a:moveTo>
                  <a:lnTo>
                    <a:pt x="32" y="46"/>
                  </a:lnTo>
                  <a:lnTo>
                    <a:pt x="35" y="48"/>
                  </a:lnTo>
                  <a:lnTo>
                    <a:pt x="7" y="0"/>
                  </a:lnTo>
                  <a:lnTo>
                    <a:pt x="0" y="35"/>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53" name="Google Shape;653;p3"/>
            <p:cNvSpPr/>
            <p:nvPr/>
          </p:nvSpPr>
          <p:spPr>
            <a:xfrm>
              <a:off x="-3892550" y="2511426"/>
              <a:ext cx="192088" cy="236538"/>
            </a:xfrm>
            <a:custGeom>
              <a:avLst/>
              <a:gdLst/>
              <a:ahLst/>
              <a:cxnLst/>
              <a:rect l="l" t="t" r="r" b="b"/>
              <a:pathLst>
                <a:path w="365" h="447" extrusionOk="0">
                  <a:moveTo>
                    <a:pt x="275" y="333"/>
                  </a:moveTo>
                  <a:lnTo>
                    <a:pt x="246" y="284"/>
                  </a:lnTo>
                  <a:lnTo>
                    <a:pt x="365" y="240"/>
                  </a:lnTo>
                  <a:lnTo>
                    <a:pt x="334" y="136"/>
                  </a:lnTo>
                  <a:lnTo>
                    <a:pt x="340" y="65"/>
                  </a:lnTo>
                  <a:lnTo>
                    <a:pt x="340" y="65"/>
                  </a:lnTo>
                  <a:lnTo>
                    <a:pt x="272" y="42"/>
                  </a:lnTo>
                  <a:lnTo>
                    <a:pt x="173" y="49"/>
                  </a:lnTo>
                  <a:lnTo>
                    <a:pt x="144" y="13"/>
                  </a:lnTo>
                  <a:lnTo>
                    <a:pt x="121" y="8"/>
                  </a:lnTo>
                  <a:lnTo>
                    <a:pt x="91" y="0"/>
                  </a:lnTo>
                  <a:lnTo>
                    <a:pt x="108" y="81"/>
                  </a:lnTo>
                  <a:lnTo>
                    <a:pt x="43" y="101"/>
                  </a:lnTo>
                  <a:lnTo>
                    <a:pt x="49" y="143"/>
                  </a:lnTo>
                  <a:lnTo>
                    <a:pt x="31" y="155"/>
                  </a:lnTo>
                  <a:lnTo>
                    <a:pt x="40" y="178"/>
                  </a:lnTo>
                  <a:lnTo>
                    <a:pt x="31" y="194"/>
                  </a:lnTo>
                  <a:lnTo>
                    <a:pt x="8" y="194"/>
                  </a:lnTo>
                  <a:lnTo>
                    <a:pt x="0" y="240"/>
                  </a:lnTo>
                  <a:lnTo>
                    <a:pt x="0" y="286"/>
                  </a:lnTo>
                  <a:lnTo>
                    <a:pt x="0" y="290"/>
                  </a:lnTo>
                  <a:lnTo>
                    <a:pt x="26" y="338"/>
                  </a:lnTo>
                  <a:lnTo>
                    <a:pt x="89" y="355"/>
                  </a:lnTo>
                  <a:lnTo>
                    <a:pt x="75" y="431"/>
                  </a:lnTo>
                  <a:lnTo>
                    <a:pt x="89" y="440"/>
                  </a:lnTo>
                  <a:lnTo>
                    <a:pt x="118" y="433"/>
                  </a:lnTo>
                  <a:lnTo>
                    <a:pt x="166" y="447"/>
                  </a:lnTo>
                  <a:lnTo>
                    <a:pt x="255" y="430"/>
                  </a:lnTo>
                  <a:lnTo>
                    <a:pt x="291" y="440"/>
                  </a:lnTo>
                  <a:lnTo>
                    <a:pt x="284" y="420"/>
                  </a:lnTo>
                  <a:lnTo>
                    <a:pt x="318" y="371"/>
                  </a:lnTo>
                  <a:lnTo>
                    <a:pt x="275" y="33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54" name="Google Shape;654;p3"/>
            <p:cNvSpPr/>
            <p:nvPr/>
          </p:nvSpPr>
          <p:spPr>
            <a:xfrm>
              <a:off x="-3922713" y="1871663"/>
              <a:ext cx="466725" cy="541338"/>
            </a:xfrm>
            <a:custGeom>
              <a:avLst/>
              <a:gdLst/>
              <a:ahLst/>
              <a:cxnLst/>
              <a:rect l="l" t="t" r="r" b="b"/>
              <a:pathLst>
                <a:path w="880" h="1022" extrusionOk="0">
                  <a:moveTo>
                    <a:pt x="264" y="897"/>
                  </a:moveTo>
                  <a:lnTo>
                    <a:pt x="291" y="875"/>
                  </a:lnTo>
                  <a:lnTo>
                    <a:pt x="271" y="819"/>
                  </a:lnTo>
                  <a:lnTo>
                    <a:pt x="301" y="770"/>
                  </a:lnTo>
                  <a:lnTo>
                    <a:pt x="270" y="744"/>
                  </a:lnTo>
                  <a:lnTo>
                    <a:pt x="264" y="607"/>
                  </a:lnTo>
                  <a:lnTo>
                    <a:pt x="311" y="593"/>
                  </a:lnTo>
                  <a:lnTo>
                    <a:pt x="336" y="449"/>
                  </a:lnTo>
                  <a:lnTo>
                    <a:pt x="366" y="417"/>
                  </a:lnTo>
                  <a:lnTo>
                    <a:pt x="397" y="355"/>
                  </a:lnTo>
                  <a:lnTo>
                    <a:pt x="389" y="326"/>
                  </a:lnTo>
                  <a:lnTo>
                    <a:pt x="420" y="271"/>
                  </a:lnTo>
                  <a:lnTo>
                    <a:pt x="443" y="278"/>
                  </a:lnTo>
                  <a:lnTo>
                    <a:pt x="454" y="234"/>
                  </a:lnTo>
                  <a:lnTo>
                    <a:pt x="515" y="247"/>
                  </a:lnTo>
                  <a:lnTo>
                    <a:pt x="554" y="169"/>
                  </a:lnTo>
                  <a:lnTo>
                    <a:pt x="609" y="219"/>
                  </a:lnTo>
                  <a:lnTo>
                    <a:pt x="707" y="189"/>
                  </a:lnTo>
                  <a:lnTo>
                    <a:pt x="715" y="113"/>
                  </a:lnTo>
                  <a:lnTo>
                    <a:pt x="760" y="93"/>
                  </a:lnTo>
                  <a:lnTo>
                    <a:pt x="806" y="126"/>
                  </a:lnTo>
                  <a:lnTo>
                    <a:pt x="826" y="175"/>
                  </a:lnTo>
                  <a:lnTo>
                    <a:pt x="880" y="119"/>
                  </a:lnTo>
                  <a:lnTo>
                    <a:pt x="809" y="97"/>
                  </a:lnTo>
                  <a:lnTo>
                    <a:pt x="868" y="67"/>
                  </a:lnTo>
                  <a:lnTo>
                    <a:pt x="746" y="0"/>
                  </a:lnTo>
                  <a:lnTo>
                    <a:pt x="551" y="68"/>
                  </a:lnTo>
                  <a:lnTo>
                    <a:pt x="386" y="215"/>
                  </a:lnTo>
                  <a:lnTo>
                    <a:pt x="236" y="541"/>
                  </a:lnTo>
                  <a:lnTo>
                    <a:pt x="135" y="656"/>
                  </a:lnTo>
                  <a:lnTo>
                    <a:pt x="0" y="738"/>
                  </a:lnTo>
                  <a:lnTo>
                    <a:pt x="24" y="986"/>
                  </a:lnTo>
                  <a:lnTo>
                    <a:pt x="101" y="1022"/>
                  </a:lnTo>
                  <a:lnTo>
                    <a:pt x="225" y="923"/>
                  </a:lnTo>
                  <a:lnTo>
                    <a:pt x="238" y="956"/>
                  </a:lnTo>
                  <a:lnTo>
                    <a:pt x="271" y="956"/>
                  </a:lnTo>
                  <a:lnTo>
                    <a:pt x="264" y="897"/>
                  </a:lnTo>
                  <a:close/>
                </a:path>
              </a:pathLst>
            </a:custGeom>
            <a:solidFill>
              <a:srgbClr val="F2F2F2"/>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55" name="Google Shape;655;p3"/>
            <p:cNvSpPr/>
            <p:nvPr/>
          </p:nvSpPr>
          <p:spPr>
            <a:xfrm>
              <a:off x="-3795713" y="1976438"/>
              <a:ext cx="234950" cy="527050"/>
            </a:xfrm>
            <a:custGeom>
              <a:avLst/>
              <a:gdLst/>
              <a:ahLst/>
              <a:cxnLst/>
              <a:rect l="l" t="t" r="r" b="b"/>
              <a:pathLst>
                <a:path w="446" h="996" extrusionOk="0">
                  <a:moveTo>
                    <a:pt x="410" y="116"/>
                  </a:moveTo>
                  <a:lnTo>
                    <a:pt x="395" y="61"/>
                  </a:lnTo>
                  <a:lnTo>
                    <a:pt x="346" y="38"/>
                  </a:lnTo>
                  <a:lnTo>
                    <a:pt x="303" y="0"/>
                  </a:lnTo>
                  <a:lnTo>
                    <a:pt x="277" y="51"/>
                  </a:lnTo>
                  <a:lnTo>
                    <a:pt x="216" y="38"/>
                  </a:lnTo>
                  <a:lnTo>
                    <a:pt x="205" y="82"/>
                  </a:lnTo>
                  <a:lnTo>
                    <a:pt x="182" y="75"/>
                  </a:lnTo>
                  <a:lnTo>
                    <a:pt x="151" y="130"/>
                  </a:lnTo>
                  <a:lnTo>
                    <a:pt x="159" y="159"/>
                  </a:lnTo>
                  <a:lnTo>
                    <a:pt x="128" y="221"/>
                  </a:lnTo>
                  <a:lnTo>
                    <a:pt x="98" y="253"/>
                  </a:lnTo>
                  <a:lnTo>
                    <a:pt x="73" y="397"/>
                  </a:lnTo>
                  <a:lnTo>
                    <a:pt x="26" y="411"/>
                  </a:lnTo>
                  <a:lnTo>
                    <a:pt x="32" y="548"/>
                  </a:lnTo>
                  <a:lnTo>
                    <a:pt x="63" y="574"/>
                  </a:lnTo>
                  <a:lnTo>
                    <a:pt x="33" y="623"/>
                  </a:lnTo>
                  <a:lnTo>
                    <a:pt x="53" y="679"/>
                  </a:lnTo>
                  <a:lnTo>
                    <a:pt x="26" y="701"/>
                  </a:lnTo>
                  <a:lnTo>
                    <a:pt x="33" y="760"/>
                  </a:lnTo>
                  <a:lnTo>
                    <a:pt x="0" y="760"/>
                  </a:lnTo>
                  <a:lnTo>
                    <a:pt x="92" y="996"/>
                  </a:lnTo>
                  <a:lnTo>
                    <a:pt x="216" y="923"/>
                  </a:lnTo>
                  <a:lnTo>
                    <a:pt x="219" y="781"/>
                  </a:lnTo>
                  <a:lnTo>
                    <a:pt x="275" y="748"/>
                  </a:lnTo>
                  <a:lnTo>
                    <a:pt x="284" y="672"/>
                  </a:lnTo>
                  <a:lnTo>
                    <a:pt x="229" y="623"/>
                  </a:lnTo>
                  <a:lnTo>
                    <a:pt x="223" y="508"/>
                  </a:lnTo>
                  <a:lnTo>
                    <a:pt x="356" y="376"/>
                  </a:lnTo>
                  <a:lnTo>
                    <a:pt x="363" y="277"/>
                  </a:lnTo>
                  <a:lnTo>
                    <a:pt x="446" y="268"/>
                  </a:lnTo>
                  <a:lnTo>
                    <a:pt x="425" y="195"/>
                  </a:lnTo>
                  <a:lnTo>
                    <a:pt x="410" y="116"/>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56" name="Google Shape;656;p3"/>
            <p:cNvSpPr/>
            <p:nvPr/>
          </p:nvSpPr>
          <p:spPr>
            <a:xfrm>
              <a:off x="-3635375" y="1920876"/>
              <a:ext cx="227013" cy="415925"/>
            </a:xfrm>
            <a:custGeom>
              <a:avLst/>
              <a:gdLst/>
              <a:ahLst/>
              <a:cxnLst/>
              <a:rect l="l" t="t" r="r" b="b"/>
              <a:pathLst>
                <a:path w="431" h="784" extrusionOk="0">
                  <a:moveTo>
                    <a:pt x="402" y="534"/>
                  </a:moveTo>
                  <a:lnTo>
                    <a:pt x="363" y="410"/>
                  </a:lnTo>
                  <a:lnTo>
                    <a:pt x="363" y="354"/>
                  </a:lnTo>
                  <a:lnTo>
                    <a:pt x="314" y="249"/>
                  </a:lnTo>
                  <a:lnTo>
                    <a:pt x="336" y="204"/>
                  </a:lnTo>
                  <a:lnTo>
                    <a:pt x="268" y="115"/>
                  </a:lnTo>
                  <a:lnTo>
                    <a:pt x="283" y="75"/>
                  </a:lnTo>
                  <a:lnTo>
                    <a:pt x="265" y="33"/>
                  </a:lnTo>
                  <a:lnTo>
                    <a:pt x="219" y="0"/>
                  </a:lnTo>
                  <a:lnTo>
                    <a:pt x="174" y="20"/>
                  </a:lnTo>
                  <a:lnTo>
                    <a:pt x="166" y="96"/>
                  </a:lnTo>
                  <a:lnTo>
                    <a:pt x="68" y="126"/>
                  </a:lnTo>
                  <a:lnTo>
                    <a:pt x="13" y="76"/>
                  </a:lnTo>
                  <a:lnTo>
                    <a:pt x="0" y="103"/>
                  </a:lnTo>
                  <a:lnTo>
                    <a:pt x="43" y="141"/>
                  </a:lnTo>
                  <a:lnTo>
                    <a:pt x="92" y="164"/>
                  </a:lnTo>
                  <a:lnTo>
                    <a:pt x="107" y="219"/>
                  </a:lnTo>
                  <a:lnTo>
                    <a:pt x="122" y="298"/>
                  </a:lnTo>
                  <a:lnTo>
                    <a:pt x="143" y="371"/>
                  </a:lnTo>
                  <a:lnTo>
                    <a:pt x="179" y="369"/>
                  </a:lnTo>
                  <a:lnTo>
                    <a:pt x="179" y="420"/>
                  </a:lnTo>
                  <a:lnTo>
                    <a:pt x="53" y="569"/>
                  </a:lnTo>
                  <a:lnTo>
                    <a:pt x="70" y="733"/>
                  </a:lnTo>
                  <a:lnTo>
                    <a:pt x="167" y="784"/>
                  </a:lnTo>
                  <a:lnTo>
                    <a:pt x="337" y="730"/>
                  </a:lnTo>
                  <a:lnTo>
                    <a:pt x="337" y="732"/>
                  </a:lnTo>
                  <a:lnTo>
                    <a:pt x="431" y="573"/>
                  </a:lnTo>
                  <a:lnTo>
                    <a:pt x="402" y="53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57" name="Google Shape;657;p3"/>
            <p:cNvSpPr/>
            <p:nvPr/>
          </p:nvSpPr>
          <p:spPr>
            <a:xfrm>
              <a:off x="-3581400" y="2463801"/>
              <a:ext cx="119063" cy="84138"/>
            </a:xfrm>
            <a:custGeom>
              <a:avLst/>
              <a:gdLst/>
              <a:ahLst/>
              <a:cxnLst/>
              <a:rect l="l" t="t" r="r" b="b"/>
              <a:pathLst>
                <a:path w="225" h="160" extrusionOk="0">
                  <a:moveTo>
                    <a:pt x="101" y="6"/>
                  </a:moveTo>
                  <a:lnTo>
                    <a:pt x="35" y="0"/>
                  </a:lnTo>
                  <a:lnTo>
                    <a:pt x="0" y="23"/>
                  </a:lnTo>
                  <a:lnTo>
                    <a:pt x="0" y="30"/>
                  </a:lnTo>
                  <a:lnTo>
                    <a:pt x="65" y="82"/>
                  </a:lnTo>
                  <a:lnTo>
                    <a:pt x="67" y="111"/>
                  </a:lnTo>
                  <a:lnTo>
                    <a:pt x="61" y="111"/>
                  </a:lnTo>
                  <a:lnTo>
                    <a:pt x="108" y="160"/>
                  </a:lnTo>
                  <a:lnTo>
                    <a:pt x="192" y="120"/>
                  </a:lnTo>
                  <a:lnTo>
                    <a:pt x="225" y="43"/>
                  </a:lnTo>
                  <a:lnTo>
                    <a:pt x="157" y="9"/>
                  </a:lnTo>
                  <a:lnTo>
                    <a:pt x="101" y="6"/>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58" name="Google Shape;658;p3"/>
            <p:cNvSpPr/>
            <p:nvPr/>
          </p:nvSpPr>
          <p:spPr>
            <a:xfrm>
              <a:off x="-3548063" y="2351088"/>
              <a:ext cx="100013" cy="77788"/>
            </a:xfrm>
            <a:custGeom>
              <a:avLst/>
              <a:gdLst/>
              <a:ahLst/>
              <a:cxnLst/>
              <a:rect l="l" t="t" r="r" b="b"/>
              <a:pathLst>
                <a:path w="188" h="147" extrusionOk="0">
                  <a:moveTo>
                    <a:pt x="147" y="147"/>
                  </a:moveTo>
                  <a:lnTo>
                    <a:pt x="188" y="134"/>
                  </a:lnTo>
                  <a:lnTo>
                    <a:pt x="182" y="107"/>
                  </a:lnTo>
                  <a:lnTo>
                    <a:pt x="166" y="5"/>
                  </a:lnTo>
                  <a:lnTo>
                    <a:pt x="165" y="6"/>
                  </a:lnTo>
                  <a:lnTo>
                    <a:pt x="55" y="0"/>
                  </a:lnTo>
                  <a:lnTo>
                    <a:pt x="0" y="32"/>
                  </a:lnTo>
                  <a:lnTo>
                    <a:pt x="13" y="83"/>
                  </a:lnTo>
                  <a:lnTo>
                    <a:pt x="46" y="85"/>
                  </a:lnTo>
                  <a:lnTo>
                    <a:pt x="46" y="114"/>
                  </a:lnTo>
                  <a:lnTo>
                    <a:pt x="101" y="107"/>
                  </a:lnTo>
                  <a:lnTo>
                    <a:pt x="147" y="147"/>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59" name="Google Shape;659;p3"/>
            <p:cNvSpPr/>
            <p:nvPr/>
          </p:nvSpPr>
          <p:spPr>
            <a:xfrm>
              <a:off x="-3581400" y="2408238"/>
              <a:ext cx="141288" cy="77788"/>
            </a:xfrm>
            <a:custGeom>
              <a:avLst/>
              <a:gdLst/>
              <a:ahLst/>
              <a:cxnLst/>
              <a:rect l="l" t="t" r="r" b="b"/>
              <a:pathLst>
                <a:path w="269" h="148" extrusionOk="0">
                  <a:moveTo>
                    <a:pt x="269" y="107"/>
                  </a:moveTo>
                  <a:lnTo>
                    <a:pt x="253" y="27"/>
                  </a:lnTo>
                  <a:lnTo>
                    <a:pt x="212" y="40"/>
                  </a:lnTo>
                  <a:lnTo>
                    <a:pt x="166" y="0"/>
                  </a:lnTo>
                  <a:lnTo>
                    <a:pt x="111" y="7"/>
                  </a:lnTo>
                  <a:lnTo>
                    <a:pt x="113" y="55"/>
                  </a:lnTo>
                  <a:lnTo>
                    <a:pt x="81" y="59"/>
                  </a:lnTo>
                  <a:lnTo>
                    <a:pt x="45" y="17"/>
                  </a:lnTo>
                  <a:lnTo>
                    <a:pt x="0" y="68"/>
                  </a:lnTo>
                  <a:lnTo>
                    <a:pt x="0" y="128"/>
                  </a:lnTo>
                  <a:lnTo>
                    <a:pt x="35" y="105"/>
                  </a:lnTo>
                  <a:lnTo>
                    <a:pt x="101" y="111"/>
                  </a:lnTo>
                  <a:lnTo>
                    <a:pt x="157" y="114"/>
                  </a:lnTo>
                  <a:lnTo>
                    <a:pt x="225" y="148"/>
                  </a:lnTo>
                  <a:lnTo>
                    <a:pt x="227" y="146"/>
                  </a:lnTo>
                  <a:lnTo>
                    <a:pt x="269" y="107"/>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60" name="Google Shape;660;p3"/>
            <p:cNvSpPr/>
            <p:nvPr/>
          </p:nvSpPr>
          <p:spPr>
            <a:xfrm>
              <a:off x="-3738563" y="3019426"/>
              <a:ext cx="68263" cy="44450"/>
            </a:xfrm>
            <a:custGeom>
              <a:avLst/>
              <a:gdLst/>
              <a:ahLst/>
              <a:cxnLst/>
              <a:rect l="l" t="t" r="r" b="b"/>
              <a:pathLst>
                <a:path w="130" h="82" extrusionOk="0">
                  <a:moveTo>
                    <a:pt x="0" y="10"/>
                  </a:moveTo>
                  <a:lnTo>
                    <a:pt x="108" y="82"/>
                  </a:lnTo>
                  <a:lnTo>
                    <a:pt x="130" y="0"/>
                  </a:lnTo>
                  <a:lnTo>
                    <a:pt x="0" y="10"/>
                  </a:lnTo>
                  <a:close/>
                </a:path>
              </a:pathLst>
            </a:custGeom>
            <a:solidFill>
              <a:srgbClr val="0F68B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61" name="Google Shape;661;p3"/>
            <p:cNvSpPr/>
            <p:nvPr/>
          </p:nvSpPr>
          <p:spPr>
            <a:xfrm>
              <a:off x="-3830638" y="2928938"/>
              <a:ext cx="26988" cy="68263"/>
            </a:xfrm>
            <a:custGeom>
              <a:avLst/>
              <a:gdLst/>
              <a:ahLst/>
              <a:cxnLst/>
              <a:rect l="l" t="t" r="r" b="b"/>
              <a:pathLst>
                <a:path w="52" h="129" extrusionOk="0">
                  <a:moveTo>
                    <a:pt x="52" y="110"/>
                  </a:moveTo>
                  <a:lnTo>
                    <a:pt x="0" y="129"/>
                  </a:lnTo>
                  <a:lnTo>
                    <a:pt x="0" y="15"/>
                  </a:lnTo>
                  <a:lnTo>
                    <a:pt x="52" y="0"/>
                  </a:lnTo>
                  <a:lnTo>
                    <a:pt x="52" y="110"/>
                  </a:lnTo>
                  <a:close/>
                </a:path>
              </a:pathLst>
            </a:custGeom>
            <a:solidFill>
              <a:srgbClr val="0F68B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62" name="Google Shape;662;p3"/>
            <p:cNvSpPr/>
            <p:nvPr/>
          </p:nvSpPr>
          <p:spPr>
            <a:xfrm>
              <a:off x="-3697288" y="3074988"/>
              <a:ext cx="12700" cy="11113"/>
            </a:xfrm>
            <a:custGeom>
              <a:avLst/>
              <a:gdLst/>
              <a:ahLst/>
              <a:cxnLst/>
              <a:rect l="l" t="t" r="r" b="b"/>
              <a:pathLst>
                <a:path w="24" h="23" extrusionOk="0">
                  <a:moveTo>
                    <a:pt x="0" y="0"/>
                  </a:moveTo>
                  <a:lnTo>
                    <a:pt x="16" y="23"/>
                  </a:lnTo>
                  <a:lnTo>
                    <a:pt x="24" y="5"/>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63" name="Google Shape;663;p3"/>
            <p:cNvSpPr/>
            <p:nvPr/>
          </p:nvSpPr>
          <p:spPr>
            <a:xfrm>
              <a:off x="-3871913" y="2759076"/>
              <a:ext cx="266700" cy="263525"/>
            </a:xfrm>
            <a:custGeom>
              <a:avLst/>
              <a:gdLst/>
              <a:ahLst/>
              <a:cxnLst/>
              <a:rect l="l" t="t" r="r" b="b"/>
              <a:pathLst>
                <a:path w="505" h="498" extrusionOk="0">
                  <a:moveTo>
                    <a:pt x="212" y="0"/>
                  </a:moveTo>
                  <a:lnTo>
                    <a:pt x="163" y="8"/>
                  </a:lnTo>
                  <a:lnTo>
                    <a:pt x="137" y="45"/>
                  </a:lnTo>
                  <a:lnTo>
                    <a:pt x="105" y="45"/>
                  </a:lnTo>
                  <a:lnTo>
                    <a:pt x="95" y="64"/>
                  </a:lnTo>
                  <a:lnTo>
                    <a:pt x="67" y="35"/>
                  </a:lnTo>
                  <a:lnTo>
                    <a:pt x="50" y="67"/>
                  </a:lnTo>
                  <a:lnTo>
                    <a:pt x="20" y="67"/>
                  </a:lnTo>
                  <a:lnTo>
                    <a:pt x="10" y="72"/>
                  </a:lnTo>
                  <a:lnTo>
                    <a:pt x="15" y="100"/>
                  </a:lnTo>
                  <a:lnTo>
                    <a:pt x="0" y="113"/>
                  </a:lnTo>
                  <a:lnTo>
                    <a:pt x="41" y="178"/>
                  </a:lnTo>
                  <a:lnTo>
                    <a:pt x="85" y="146"/>
                  </a:lnTo>
                  <a:lnTo>
                    <a:pt x="142" y="160"/>
                  </a:lnTo>
                  <a:lnTo>
                    <a:pt x="174" y="224"/>
                  </a:lnTo>
                  <a:lnTo>
                    <a:pt x="252" y="300"/>
                  </a:lnTo>
                  <a:lnTo>
                    <a:pt x="346" y="346"/>
                  </a:lnTo>
                  <a:lnTo>
                    <a:pt x="389" y="384"/>
                  </a:lnTo>
                  <a:lnTo>
                    <a:pt x="405" y="444"/>
                  </a:lnTo>
                  <a:lnTo>
                    <a:pt x="393" y="495"/>
                  </a:lnTo>
                  <a:lnTo>
                    <a:pt x="415" y="498"/>
                  </a:lnTo>
                  <a:lnTo>
                    <a:pt x="453" y="423"/>
                  </a:lnTo>
                  <a:lnTo>
                    <a:pt x="424" y="394"/>
                  </a:lnTo>
                  <a:lnTo>
                    <a:pt x="444" y="358"/>
                  </a:lnTo>
                  <a:lnTo>
                    <a:pt x="494" y="392"/>
                  </a:lnTo>
                  <a:lnTo>
                    <a:pt x="505" y="358"/>
                  </a:lnTo>
                  <a:lnTo>
                    <a:pt x="391" y="299"/>
                  </a:lnTo>
                  <a:lnTo>
                    <a:pt x="405" y="279"/>
                  </a:lnTo>
                  <a:lnTo>
                    <a:pt x="329" y="253"/>
                  </a:lnTo>
                  <a:lnTo>
                    <a:pt x="287" y="189"/>
                  </a:lnTo>
                  <a:lnTo>
                    <a:pt x="236" y="146"/>
                  </a:lnTo>
                  <a:lnTo>
                    <a:pt x="236" y="87"/>
                  </a:lnTo>
                  <a:lnTo>
                    <a:pt x="274" y="80"/>
                  </a:lnTo>
                  <a:lnTo>
                    <a:pt x="290" y="28"/>
                  </a:lnTo>
                  <a:lnTo>
                    <a:pt x="212" y="0"/>
                  </a:lnTo>
                  <a:close/>
                </a:path>
              </a:pathLst>
            </a:custGeom>
            <a:solidFill>
              <a:srgbClr val="0F68B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64" name="Google Shape;664;p3"/>
            <p:cNvSpPr/>
            <p:nvPr/>
          </p:nvSpPr>
          <p:spPr>
            <a:xfrm>
              <a:off x="-3721100" y="2782888"/>
              <a:ext cx="125413" cy="95250"/>
            </a:xfrm>
            <a:custGeom>
              <a:avLst/>
              <a:gdLst/>
              <a:ahLst/>
              <a:cxnLst/>
              <a:rect l="l" t="t" r="r" b="b"/>
              <a:pathLst>
                <a:path w="236" h="179" extrusionOk="0">
                  <a:moveTo>
                    <a:pt x="89" y="58"/>
                  </a:moveTo>
                  <a:lnTo>
                    <a:pt x="112" y="61"/>
                  </a:lnTo>
                  <a:lnTo>
                    <a:pt x="167" y="61"/>
                  </a:lnTo>
                  <a:lnTo>
                    <a:pt x="219" y="72"/>
                  </a:lnTo>
                  <a:lnTo>
                    <a:pt x="236" y="61"/>
                  </a:lnTo>
                  <a:lnTo>
                    <a:pt x="219" y="26"/>
                  </a:lnTo>
                  <a:lnTo>
                    <a:pt x="197" y="33"/>
                  </a:lnTo>
                  <a:lnTo>
                    <a:pt x="148" y="13"/>
                  </a:lnTo>
                  <a:lnTo>
                    <a:pt x="114" y="0"/>
                  </a:lnTo>
                  <a:lnTo>
                    <a:pt x="79" y="19"/>
                  </a:lnTo>
                  <a:lnTo>
                    <a:pt x="56" y="45"/>
                  </a:lnTo>
                  <a:lnTo>
                    <a:pt x="0" y="52"/>
                  </a:lnTo>
                  <a:lnTo>
                    <a:pt x="8" y="79"/>
                  </a:lnTo>
                  <a:lnTo>
                    <a:pt x="47" y="59"/>
                  </a:lnTo>
                  <a:lnTo>
                    <a:pt x="78" y="124"/>
                  </a:lnTo>
                  <a:lnTo>
                    <a:pt x="158" y="179"/>
                  </a:lnTo>
                  <a:lnTo>
                    <a:pt x="95" y="81"/>
                  </a:lnTo>
                  <a:lnTo>
                    <a:pt x="89" y="58"/>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65" name="Google Shape;665;p3"/>
            <p:cNvSpPr/>
            <p:nvPr/>
          </p:nvSpPr>
          <p:spPr>
            <a:xfrm>
              <a:off x="-3810000" y="2701926"/>
              <a:ext cx="158750" cy="76200"/>
            </a:xfrm>
            <a:custGeom>
              <a:avLst/>
              <a:gdLst/>
              <a:ahLst/>
              <a:cxnLst/>
              <a:rect l="l" t="t" r="r" b="b"/>
              <a:pathLst>
                <a:path w="301" h="144" extrusionOk="0">
                  <a:moveTo>
                    <a:pt x="284" y="123"/>
                  </a:moveTo>
                  <a:lnTo>
                    <a:pt x="275" y="72"/>
                  </a:lnTo>
                  <a:lnTo>
                    <a:pt x="301" y="72"/>
                  </a:lnTo>
                  <a:lnTo>
                    <a:pt x="301" y="22"/>
                  </a:lnTo>
                  <a:lnTo>
                    <a:pt x="219" y="0"/>
                  </a:lnTo>
                  <a:lnTo>
                    <a:pt x="199" y="22"/>
                  </a:lnTo>
                  <a:lnTo>
                    <a:pt x="159" y="15"/>
                  </a:lnTo>
                  <a:lnTo>
                    <a:pt x="127" y="61"/>
                  </a:lnTo>
                  <a:lnTo>
                    <a:pt x="134" y="81"/>
                  </a:lnTo>
                  <a:lnTo>
                    <a:pt x="98" y="71"/>
                  </a:lnTo>
                  <a:lnTo>
                    <a:pt x="9" y="88"/>
                  </a:lnTo>
                  <a:lnTo>
                    <a:pt x="7" y="87"/>
                  </a:lnTo>
                  <a:lnTo>
                    <a:pt x="0" y="108"/>
                  </a:lnTo>
                  <a:lnTo>
                    <a:pt x="43" y="118"/>
                  </a:lnTo>
                  <a:lnTo>
                    <a:pt x="45" y="116"/>
                  </a:lnTo>
                  <a:lnTo>
                    <a:pt x="94" y="108"/>
                  </a:lnTo>
                  <a:lnTo>
                    <a:pt x="172" y="136"/>
                  </a:lnTo>
                  <a:lnTo>
                    <a:pt x="170" y="140"/>
                  </a:lnTo>
                  <a:lnTo>
                    <a:pt x="212" y="144"/>
                  </a:lnTo>
                  <a:lnTo>
                    <a:pt x="284" y="12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66" name="Google Shape;666;p3"/>
            <p:cNvSpPr/>
            <p:nvPr/>
          </p:nvSpPr>
          <p:spPr>
            <a:xfrm>
              <a:off x="-3489325" y="3082926"/>
              <a:ext cx="69850" cy="20638"/>
            </a:xfrm>
            <a:custGeom>
              <a:avLst/>
              <a:gdLst/>
              <a:ahLst/>
              <a:cxnLst/>
              <a:rect l="l" t="t" r="r" b="b"/>
              <a:pathLst>
                <a:path w="132" h="39" extrusionOk="0">
                  <a:moveTo>
                    <a:pt x="0" y="0"/>
                  </a:moveTo>
                  <a:lnTo>
                    <a:pt x="0" y="24"/>
                  </a:lnTo>
                  <a:lnTo>
                    <a:pt x="122" y="39"/>
                  </a:lnTo>
                  <a:lnTo>
                    <a:pt x="132" y="19"/>
                  </a:lnTo>
                  <a:lnTo>
                    <a:pt x="66" y="0"/>
                  </a:lnTo>
                  <a:lnTo>
                    <a:pt x="0"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67" name="Google Shape;667;p3"/>
            <p:cNvSpPr/>
            <p:nvPr/>
          </p:nvSpPr>
          <p:spPr>
            <a:xfrm>
              <a:off x="-3560763" y="3000376"/>
              <a:ext cx="11113" cy="19050"/>
            </a:xfrm>
            <a:custGeom>
              <a:avLst/>
              <a:gdLst/>
              <a:ahLst/>
              <a:cxnLst/>
              <a:rect l="l" t="t" r="r" b="b"/>
              <a:pathLst>
                <a:path w="21" h="36" extrusionOk="0">
                  <a:moveTo>
                    <a:pt x="8" y="0"/>
                  </a:moveTo>
                  <a:lnTo>
                    <a:pt x="0" y="36"/>
                  </a:lnTo>
                  <a:lnTo>
                    <a:pt x="21" y="36"/>
                  </a:lnTo>
                  <a:lnTo>
                    <a:pt x="8"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68" name="Google Shape;668;p3"/>
            <p:cNvSpPr/>
            <p:nvPr/>
          </p:nvSpPr>
          <p:spPr>
            <a:xfrm>
              <a:off x="-3554413" y="3024188"/>
              <a:ext cx="4763" cy="7938"/>
            </a:xfrm>
            <a:custGeom>
              <a:avLst/>
              <a:gdLst/>
              <a:ahLst/>
              <a:cxnLst/>
              <a:rect l="l" t="t" r="r" b="b"/>
              <a:pathLst>
                <a:path w="10" h="15" extrusionOk="0">
                  <a:moveTo>
                    <a:pt x="10" y="0"/>
                  </a:moveTo>
                  <a:lnTo>
                    <a:pt x="0" y="3"/>
                  </a:lnTo>
                  <a:lnTo>
                    <a:pt x="6" y="15"/>
                  </a:lnTo>
                  <a:lnTo>
                    <a:pt x="10" y="11"/>
                  </a:lnTo>
                  <a:lnTo>
                    <a:pt x="1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69" name="Google Shape;669;p3"/>
            <p:cNvSpPr/>
            <p:nvPr/>
          </p:nvSpPr>
          <p:spPr>
            <a:xfrm>
              <a:off x="-3581400" y="2968626"/>
              <a:ext cx="11113" cy="14288"/>
            </a:xfrm>
            <a:custGeom>
              <a:avLst/>
              <a:gdLst/>
              <a:ahLst/>
              <a:cxnLst/>
              <a:rect l="l" t="t" r="r" b="b"/>
              <a:pathLst>
                <a:path w="22" h="27" extrusionOk="0">
                  <a:moveTo>
                    <a:pt x="0" y="0"/>
                  </a:moveTo>
                  <a:lnTo>
                    <a:pt x="15" y="27"/>
                  </a:lnTo>
                  <a:lnTo>
                    <a:pt x="22" y="20"/>
                  </a:lnTo>
                  <a:lnTo>
                    <a:pt x="10" y="0"/>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70" name="Google Shape;670;p3"/>
            <p:cNvSpPr/>
            <p:nvPr/>
          </p:nvSpPr>
          <p:spPr>
            <a:xfrm>
              <a:off x="-3492500" y="2987676"/>
              <a:ext cx="33338" cy="36513"/>
            </a:xfrm>
            <a:custGeom>
              <a:avLst/>
              <a:gdLst/>
              <a:ahLst/>
              <a:cxnLst/>
              <a:rect l="l" t="t" r="r" b="b"/>
              <a:pathLst>
                <a:path w="62" h="69" extrusionOk="0">
                  <a:moveTo>
                    <a:pt x="0" y="0"/>
                  </a:moveTo>
                  <a:lnTo>
                    <a:pt x="6" y="31"/>
                  </a:lnTo>
                  <a:lnTo>
                    <a:pt x="32" y="44"/>
                  </a:lnTo>
                  <a:lnTo>
                    <a:pt x="42" y="69"/>
                  </a:lnTo>
                  <a:lnTo>
                    <a:pt x="62" y="62"/>
                  </a:lnTo>
                  <a:lnTo>
                    <a:pt x="44" y="51"/>
                  </a:lnTo>
                  <a:lnTo>
                    <a:pt x="38" y="26"/>
                  </a:lnTo>
                  <a:lnTo>
                    <a:pt x="11" y="18"/>
                  </a:lnTo>
                  <a:lnTo>
                    <a:pt x="11" y="0"/>
                  </a:lnTo>
                  <a:lnTo>
                    <a:pt x="0"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71" name="Google Shape;671;p3"/>
            <p:cNvSpPr/>
            <p:nvPr/>
          </p:nvSpPr>
          <p:spPr>
            <a:xfrm>
              <a:off x="-3451225" y="3041651"/>
              <a:ext cx="11113" cy="9525"/>
            </a:xfrm>
            <a:prstGeom prst="rect">
              <a:avLst/>
            </a:prstGeom>
            <a:solidFill>
              <a:srgbClr val="CAEEF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72" name="Google Shape;672;p3"/>
            <p:cNvSpPr/>
            <p:nvPr/>
          </p:nvSpPr>
          <p:spPr>
            <a:xfrm>
              <a:off x="-3395663" y="3063876"/>
              <a:ext cx="19050" cy="12700"/>
            </a:xfrm>
            <a:custGeom>
              <a:avLst/>
              <a:gdLst/>
              <a:ahLst/>
              <a:cxnLst/>
              <a:rect l="l" t="t" r="r" b="b"/>
              <a:pathLst>
                <a:path w="35" h="26" extrusionOk="0">
                  <a:moveTo>
                    <a:pt x="0" y="13"/>
                  </a:moveTo>
                  <a:lnTo>
                    <a:pt x="10" y="26"/>
                  </a:lnTo>
                  <a:lnTo>
                    <a:pt x="35" y="0"/>
                  </a:lnTo>
                  <a:lnTo>
                    <a:pt x="0" y="1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73" name="Google Shape;673;p3"/>
            <p:cNvSpPr/>
            <p:nvPr/>
          </p:nvSpPr>
          <p:spPr>
            <a:xfrm>
              <a:off x="-3408363" y="3076576"/>
              <a:ext cx="6350" cy="12700"/>
            </a:xfrm>
            <a:custGeom>
              <a:avLst/>
              <a:gdLst/>
              <a:ahLst/>
              <a:cxnLst/>
              <a:rect l="l" t="t" r="r" b="b"/>
              <a:pathLst>
                <a:path w="11" h="22" extrusionOk="0">
                  <a:moveTo>
                    <a:pt x="11" y="0"/>
                  </a:moveTo>
                  <a:lnTo>
                    <a:pt x="11" y="22"/>
                  </a:lnTo>
                  <a:lnTo>
                    <a:pt x="0" y="18"/>
                  </a:lnTo>
                  <a:lnTo>
                    <a:pt x="11"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74" name="Google Shape;674;p3"/>
            <p:cNvSpPr/>
            <p:nvPr/>
          </p:nvSpPr>
          <p:spPr>
            <a:xfrm>
              <a:off x="-3471863" y="3051176"/>
              <a:ext cx="12700" cy="12700"/>
            </a:xfrm>
            <a:custGeom>
              <a:avLst/>
              <a:gdLst/>
              <a:ahLst/>
              <a:cxnLst/>
              <a:rect l="l" t="t" r="r" b="b"/>
              <a:pathLst>
                <a:path w="25" h="24" extrusionOk="0">
                  <a:moveTo>
                    <a:pt x="0" y="14"/>
                  </a:moveTo>
                  <a:lnTo>
                    <a:pt x="8" y="24"/>
                  </a:lnTo>
                  <a:lnTo>
                    <a:pt x="25" y="14"/>
                  </a:lnTo>
                  <a:lnTo>
                    <a:pt x="12" y="0"/>
                  </a:lnTo>
                  <a:lnTo>
                    <a:pt x="0" y="1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75" name="Google Shape;675;p3"/>
            <p:cNvSpPr/>
            <p:nvPr/>
          </p:nvSpPr>
          <p:spPr>
            <a:xfrm>
              <a:off x="-3425825" y="3024188"/>
              <a:ext cx="12700" cy="7938"/>
            </a:xfrm>
            <a:custGeom>
              <a:avLst/>
              <a:gdLst/>
              <a:ahLst/>
              <a:cxnLst/>
              <a:rect l="l" t="t" r="r" b="b"/>
              <a:pathLst>
                <a:path w="25" h="15" extrusionOk="0">
                  <a:moveTo>
                    <a:pt x="0" y="8"/>
                  </a:moveTo>
                  <a:lnTo>
                    <a:pt x="17" y="15"/>
                  </a:lnTo>
                  <a:lnTo>
                    <a:pt x="25" y="8"/>
                  </a:lnTo>
                  <a:lnTo>
                    <a:pt x="8" y="0"/>
                  </a:lnTo>
                  <a:lnTo>
                    <a:pt x="0" y="8"/>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76" name="Google Shape;676;p3"/>
            <p:cNvSpPr/>
            <p:nvPr/>
          </p:nvSpPr>
          <p:spPr>
            <a:xfrm>
              <a:off x="-3444875" y="2978151"/>
              <a:ext cx="22225" cy="15875"/>
            </a:xfrm>
            <a:custGeom>
              <a:avLst/>
              <a:gdLst/>
              <a:ahLst/>
              <a:cxnLst/>
              <a:rect l="l" t="t" r="r" b="b"/>
              <a:pathLst>
                <a:path w="42" h="29" extrusionOk="0">
                  <a:moveTo>
                    <a:pt x="0" y="16"/>
                  </a:moveTo>
                  <a:lnTo>
                    <a:pt x="18" y="29"/>
                  </a:lnTo>
                  <a:lnTo>
                    <a:pt x="26" y="9"/>
                  </a:lnTo>
                  <a:lnTo>
                    <a:pt x="26" y="29"/>
                  </a:lnTo>
                  <a:lnTo>
                    <a:pt x="42" y="29"/>
                  </a:lnTo>
                  <a:lnTo>
                    <a:pt x="37" y="0"/>
                  </a:lnTo>
                  <a:lnTo>
                    <a:pt x="21" y="0"/>
                  </a:lnTo>
                  <a:lnTo>
                    <a:pt x="0" y="16"/>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77" name="Google Shape;677;p3"/>
            <p:cNvSpPr/>
            <p:nvPr/>
          </p:nvSpPr>
          <p:spPr>
            <a:xfrm>
              <a:off x="-3459163" y="2957513"/>
              <a:ext cx="7938" cy="11113"/>
            </a:xfrm>
            <a:custGeom>
              <a:avLst/>
              <a:gdLst/>
              <a:ahLst/>
              <a:cxnLst/>
              <a:rect l="l" t="t" r="r" b="b"/>
              <a:pathLst>
                <a:path w="15" h="23" extrusionOk="0">
                  <a:moveTo>
                    <a:pt x="0" y="4"/>
                  </a:moveTo>
                  <a:lnTo>
                    <a:pt x="0" y="17"/>
                  </a:lnTo>
                  <a:lnTo>
                    <a:pt x="15" y="23"/>
                  </a:lnTo>
                  <a:lnTo>
                    <a:pt x="15" y="0"/>
                  </a:lnTo>
                  <a:lnTo>
                    <a:pt x="0" y="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78" name="Google Shape;678;p3"/>
            <p:cNvSpPr/>
            <p:nvPr/>
          </p:nvSpPr>
          <p:spPr>
            <a:xfrm>
              <a:off x="-3462338" y="3024188"/>
              <a:ext cx="15875" cy="11113"/>
            </a:xfrm>
            <a:custGeom>
              <a:avLst/>
              <a:gdLst/>
              <a:ahLst/>
              <a:cxnLst/>
              <a:rect l="l" t="t" r="r" b="b"/>
              <a:pathLst>
                <a:path w="31" h="22" extrusionOk="0">
                  <a:moveTo>
                    <a:pt x="0" y="8"/>
                  </a:moveTo>
                  <a:lnTo>
                    <a:pt x="16" y="22"/>
                  </a:lnTo>
                  <a:lnTo>
                    <a:pt x="31" y="15"/>
                  </a:lnTo>
                  <a:lnTo>
                    <a:pt x="7" y="0"/>
                  </a:lnTo>
                  <a:lnTo>
                    <a:pt x="0" y="8"/>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79" name="Google Shape;679;p3"/>
            <p:cNvSpPr/>
            <p:nvPr/>
          </p:nvSpPr>
          <p:spPr>
            <a:xfrm>
              <a:off x="-3565525" y="2906713"/>
              <a:ext cx="142875" cy="150813"/>
            </a:xfrm>
            <a:custGeom>
              <a:avLst/>
              <a:gdLst/>
              <a:ahLst/>
              <a:cxnLst/>
              <a:rect l="l" t="t" r="r" b="b"/>
              <a:pathLst>
                <a:path w="269" h="285" extrusionOk="0">
                  <a:moveTo>
                    <a:pt x="248" y="0"/>
                  </a:moveTo>
                  <a:lnTo>
                    <a:pt x="248" y="23"/>
                  </a:lnTo>
                  <a:lnTo>
                    <a:pt x="216" y="27"/>
                  </a:lnTo>
                  <a:lnTo>
                    <a:pt x="154" y="32"/>
                  </a:lnTo>
                  <a:lnTo>
                    <a:pt x="53" y="56"/>
                  </a:lnTo>
                  <a:lnTo>
                    <a:pt x="21" y="94"/>
                  </a:lnTo>
                  <a:lnTo>
                    <a:pt x="0" y="134"/>
                  </a:lnTo>
                  <a:lnTo>
                    <a:pt x="13" y="150"/>
                  </a:lnTo>
                  <a:lnTo>
                    <a:pt x="50" y="189"/>
                  </a:lnTo>
                  <a:lnTo>
                    <a:pt x="43" y="231"/>
                  </a:lnTo>
                  <a:lnTo>
                    <a:pt x="86" y="277"/>
                  </a:lnTo>
                  <a:lnTo>
                    <a:pt x="132" y="285"/>
                  </a:lnTo>
                  <a:lnTo>
                    <a:pt x="119" y="244"/>
                  </a:lnTo>
                  <a:lnTo>
                    <a:pt x="145" y="244"/>
                  </a:lnTo>
                  <a:lnTo>
                    <a:pt x="144" y="215"/>
                  </a:lnTo>
                  <a:lnTo>
                    <a:pt x="167" y="218"/>
                  </a:lnTo>
                  <a:lnTo>
                    <a:pt x="112" y="150"/>
                  </a:lnTo>
                  <a:lnTo>
                    <a:pt x="128" y="134"/>
                  </a:lnTo>
                  <a:lnTo>
                    <a:pt x="98" y="75"/>
                  </a:lnTo>
                  <a:lnTo>
                    <a:pt x="137" y="101"/>
                  </a:lnTo>
                  <a:lnTo>
                    <a:pt x="165" y="91"/>
                  </a:lnTo>
                  <a:lnTo>
                    <a:pt x="141" y="60"/>
                  </a:lnTo>
                  <a:lnTo>
                    <a:pt x="239" y="50"/>
                  </a:lnTo>
                  <a:lnTo>
                    <a:pt x="245" y="62"/>
                  </a:lnTo>
                  <a:lnTo>
                    <a:pt x="269" y="10"/>
                  </a:lnTo>
                  <a:lnTo>
                    <a:pt x="248"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80" name="Google Shape;680;p3"/>
            <p:cNvSpPr/>
            <p:nvPr/>
          </p:nvSpPr>
          <p:spPr>
            <a:xfrm>
              <a:off x="-3890963" y="2740026"/>
              <a:ext cx="103188" cy="57150"/>
            </a:xfrm>
            <a:custGeom>
              <a:avLst/>
              <a:gdLst/>
              <a:ahLst/>
              <a:cxnLst/>
              <a:rect l="l" t="t" r="r" b="b"/>
              <a:pathLst>
                <a:path w="195" h="108" extrusionOk="0">
                  <a:moveTo>
                    <a:pt x="159" y="15"/>
                  </a:moveTo>
                  <a:lnTo>
                    <a:pt x="113" y="2"/>
                  </a:lnTo>
                  <a:lnTo>
                    <a:pt x="84" y="9"/>
                  </a:lnTo>
                  <a:lnTo>
                    <a:pt x="70" y="0"/>
                  </a:lnTo>
                  <a:lnTo>
                    <a:pt x="68" y="3"/>
                  </a:lnTo>
                  <a:lnTo>
                    <a:pt x="35" y="3"/>
                  </a:lnTo>
                  <a:lnTo>
                    <a:pt x="41" y="25"/>
                  </a:lnTo>
                  <a:lnTo>
                    <a:pt x="9" y="59"/>
                  </a:lnTo>
                  <a:lnTo>
                    <a:pt x="0" y="91"/>
                  </a:lnTo>
                  <a:lnTo>
                    <a:pt x="35" y="72"/>
                  </a:lnTo>
                  <a:lnTo>
                    <a:pt x="44" y="108"/>
                  </a:lnTo>
                  <a:lnTo>
                    <a:pt x="54" y="103"/>
                  </a:lnTo>
                  <a:lnTo>
                    <a:pt x="84" y="103"/>
                  </a:lnTo>
                  <a:lnTo>
                    <a:pt x="101" y="71"/>
                  </a:lnTo>
                  <a:lnTo>
                    <a:pt x="129" y="100"/>
                  </a:lnTo>
                  <a:lnTo>
                    <a:pt x="139" y="81"/>
                  </a:lnTo>
                  <a:lnTo>
                    <a:pt x="171" y="81"/>
                  </a:lnTo>
                  <a:lnTo>
                    <a:pt x="195" y="46"/>
                  </a:lnTo>
                  <a:lnTo>
                    <a:pt x="152" y="36"/>
                  </a:lnTo>
                  <a:lnTo>
                    <a:pt x="159" y="15"/>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81" name="Google Shape;681;p3"/>
            <p:cNvSpPr/>
            <p:nvPr/>
          </p:nvSpPr>
          <p:spPr>
            <a:xfrm>
              <a:off x="-3522663" y="2840038"/>
              <a:ext cx="134938" cy="87313"/>
            </a:xfrm>
            <a:custGeom>
              <a:avLst/>
              <a:gdLst/>
              <a:ahLst/>
              <a:cxnLst/>
              <a:rect l="l" t="t" r="r" b="b"/>
              <a:pathLst>
                <a:path w="254" h="167" extrusionOk="0">
                  <a:moveTo>
                    <a:pt x="128" y="29"/>
                  </a:moveTo>
                  <a:lnTo>
                    <a:pt x="30" y="21"/>
                  </a:lnTo>
                  <a:lnTo>
                    <a:pt x="0" y="0"/>
                  </a:lnTo>
                  <a:lnTo>
                    <a:pt x="0" y="23"/>
                  </a:lnTo>
                  <a:lnTo>
                    <a:pt x="17" y="57"/>
                  </a:lnTo>
                  <a:lnTo>
                    <a:pt x="0" y="83"/>
                  </a:lnTo>
                  <a:lnTo>
                    <a:pt x="6" y="108"/>
                  </a:lnTo>
                  <a:lnTo>
                    <a:pt x="34" y="139"/>
                  </a:lnTo>
                  <a:lnTo>
                    <a:pt x="39" y="167"/>
                  </a:lnTo>
                  <a:lnTo>
                    <a:pt x="72" y="160"/>
                  </a:lnTo>
                  <a:lnTo>
                    <a:pt x="134" y="155"/>
                  </a:lnTo>
                  <a:lnTo>
                    <a:pt x="166" y="151"/>
                  </a:lnTo>
                  <a:lnTo>
                    <a:pt x="166" y="128"/>
                  </a:lnTo>
                  <a:lnTo>
                    <a:pt x="182" y="135"/>
                  </a:lnTo>
                  <a:lnTo>
                    <a:pt x="233" y="114"/>
                  </a:lnTo>
                  <a:lnTo>
                    <a:pt x="220" y="79"/>
                  </a:lnTo>
                  <a:lnTo>
                    <a:pt x="254" y="31"/>
                  </a:lnTo>
                  <a:lnTo>
                    <a:pt x="254" y="14"/>
                  </a:lnTo>
                  <a:lnTo>
                    <a:pt x="182" y="0"/>
                  </a:lnTo>
                  <a:lnTo>
                    <a:pt x="128" y="29"/>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82" name="Google Shape;682;p3"/>
            <p:cNvSpPr/>
            <p:nvPr/>
          </p:nvSpPr>
          <p:spPr>
            <a:xfrm>
              <a:off x="-3614738" y="2859088"/>
              <a:ext cx="44450" cy="49213"/>
            </a:xfrm>
            <a:custGeom>
              <a:avLst/>
              <a:gdLst/>
              <a:ahLst/>
              <a:cxnLst/>
              <a:rect l="l" t="t" r="r" b="b"/>
              <a:pathLst>
                <a:path w="84" h="94" extrusionOk="0">
                  <a:moveTo>
                    <a:pt x="49" y="0"/>
                  </a:moveTo>
                  <a:lnTo>
                    <a:pt x="25" y="0"/>
                  </a:lnTo>
                  <a:lnTo>
                    <a:pt x="30" y="17"/>
                  </a:lnTo>
                  <a:lnTo>
                    <a:pt x="0" y="64"/>
                  </a:lnTo>
                  <a:lnTo>
                    <a:pt x="43" y="94"/>
                  </a:lnTo>
                  <a:lnTo>
                    <a:pt x="56" y="59"/>
                  </a:lnTo>
                  <a:lnTo>
                    <a:pt x="84" y="55"/>
                  </a:lnTo>
                  <a:lnTo>
                    <a:pt x="84" y="35"/>
                  </a:lnTo>
                  <a:lnTo>
                    <a:pt x="49" y="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83" name="Google Shape;683;p3"/>
            <p:cNvSpPr/>
            <p:nvPr/>
          </p:nvSpPr>
          <p:spPr>
            <a:xfrm>
              <a:off x="-3673475" y="2813051"/>
              <a:ext cx="82550" cy="79375"/>
            </a:xfrm>
            <a:custGeom>
              <a:avLst/>
              <a:gdLst/>
              <a:ahLst/>
              <a:cxnLst/>
              <a:rect l="l" t="t" r="r" b="b"/>
              <a:pathLst>
                <a:path w="157" h="150" extrusionOk="0">
                  <a:moveTo>
                    <a:pt x="141" y="43"/>
                  </a:moveTo>
                  <a:lnTo>
                    <a:pt x="147" y="17"/>
                  </a:lnTo>
                  <a:lnTo>
                    <a:pt x="137" y="10"/>
                  </a:lnTo>
                  <a:lnTo>
                    <a:pt x="130" y="14"/>
                  </a:lnTo>
                  <a:lnTo>
                    <a:pt x="78" y="3"/>
                  </a:lnTo>
                  <a:lnTo>
                    <a:pt x="23" y="3"/>
                  </a:lnTo>
                  <a:lnTo>
                    <a:pt x="0" y="0"/>
                  </a:lnTo>
                  <a:lnTo>
                    <a:pt x="6" y="23"/>
                  </a:lnTo>
                  <a:lnTo>
                    <a:pt x="69" y="121"/>
                  </a:lnTo>
                  <a:lnTo>
                    <a:pt x="74" y="124"/>
                  </a:lnTo>
                  <a:lnTo>
                    <a:pt x="111" y="150"/>
                  </a:lnTo>
                  <a:lnTo>
                    <a:pt x="141" y="103"/>
                  </a:lnTo>
                  <a:lnTo>
                    <a:pt x="136" y="86"/>
                  </a:lnTo>
                  <a:lnTo>
                    <a:pt x="152" y="86"/>
                  </a:lnTo>
                  <a:lnTo>
                    <a:pt x="157" y="63"/>
                  </a:lnTo>
                  <a:lnTo>
                    <a:pt x="141" y="4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84" name="Google Shape;684;p3"/>
            <p:cNvSpPr/>
            <p:nvPr/>
          </p:nvSpPr>
          <p:spPr>
            <a:xfrm>
              <a:off x="-3592513" y="2887663"/>
              <a:ext cx="49213" cy="90488"/>
            </a:xfrm>
            <a:custGeom>
              <a:avLst/>
              <a:gdLst/>
              <a:ahLst/>
              <a:cxnLst/>
              <a:rect l="l" t="t" r="r" b="b"/>
              <a:pathLst>
                <a:path w="91" h="170" extrusionOk="0">
                  <a:moveTo>
                    <a:pt x="60" y="22"/>
                  </a:moveTo>
                  <a:lnTo>
                    <a:pt x="41" y="0"/>
                  </a:lnTo>
                  <a:lnTo>
                    <a:pt x="13" y="4"/>
                  </a:lnTo>
                  <a:lnTo>
                    <a:pt x="0" y="39"/>
                  </a:lnTo>
                  <a:lnTo>
                    <a:pt x="9" y="46"/>
                  </a:lnTo>
                  <a:lnTo>
                    <a:pt x="9" y="122"/>
                  </a:lnTo>
                  <a:lnTo>
                    <a:pt x="50" y="170"/>
                  </a:lnTo>
                  <a:lnTo>
                    <a:pt x="71" y="130"/>
                  </a:lnTo>
                  <a:lnTo>
                    <a:pt x="91" y="107"/>
                  </a:lnTo>
                  <a:lnTo>
                    <a:pt x="60" y="68"/>
                  </a:lnTo>
                  <a:lnTo>
                    <a:pt x="60" y="2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85" name="Google Shape;685;p3"/>
            <p:cNvSpPr/>
            <p:nvPr/>
          </p:nvSpPr>
          <p:spPr>
            <a:xfrm>
              <a:off x="-3727450" y="2768601"/>
              <a:ext cx="69850" cy="41275"/>
            </a:xfrm>
            <a:custGeom>
              <a:avLst/>
              <a:gdLst/>
              <a:ahLst/>
              <a:cxnLst/>
              <a:rect l="l" t="t" r="r" b="b"/>
              <a:pathLst>
                <a:path w="132" h="79" extrusionOk="0">
                  <a:moveTo>
                    <a:pt x="56" y="18"/>
                  </a:moveTo>
                  <a:lnTo>
                    <a:pt x="14" y="14"/>
                  </a:lnTo>
                  <a:lnTo>
                    <a:pt x="0" y="62"/>
                  </a:lnTo>
                  <a:lnTo>
                    <a:pt x="5" y="60"/>
                  </a:lnTo>
                  <a:lnTo>
                    <a:pt x="13" y="79"/>
                  </a:lnTo>
                  <a:lnTo>
                    <a:pt x="69" y="72"/>
                  </a:lnTo>
                  <a:lnTo>
                    <a:pt x="92" y="46"/>
                  </a:lnTo>
                  <a:lnTo>
                    <a:pt x="127" y="27"/>
                  </a:lnTo>
                  <a:lnTo>
                    <a:pt x="132" y="28"/>
                  </a:lnTo>
                  <a:lnTo>
                    <a:pt x="118" y="0"/>
                  </a:lnTo>
                  <a:lnTo>
                    <a:pt x="56" y="18"/>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86" name="Google Shape;686;p3"/>
            <p:cNvSpPr/>
            <p:nvPr/>
          </p:nvSpPr>
          <p:spPr>
            <a:xfrm>
              <a:off x="-3560763" y="2892426"/>
              <a:ext cx="58738" cy="52388"/>
            </a:xfrm>
            <a:custGeom>
              <a:avLst/>
              <a:gdLst/>
              <a:ahLst/>
              <a:cxnLst/>
              <a:rect l="l" t="t" r="r" b="b"/>
              <a:pathLst>
                <a:path w="111" h="98" extrusionOk="0">
                  <a:moveTo>
                    <a:pt x="0" y="59"/>
                  </a:moveTo>
                  <a:lnTo>
                    <a:pt x="31" y="98"/>
                  </a:lnTo>
                  <a:lnTo>
                    <a:pt x="43" y="83"/>
                  </a:lnTo>
                  <a:lnTo>
                    <a:pt x="111" y="66"/>
                  </a:lnTo>
                  <a:lnTo>
                    <a:pt x="106" y="38"/>
                  </a:lnTo>
                  <a:lnTo>
                    <a:pt x="78" y="7"/>
                  </a:lnTo>
                  <a:lnTo>
                    <a:pt x="76" y="0"/>
                  </a:lnTo>
                  <a:lnTo>
                    <a:pt x="0" y="33"/>
                  </a:lnTo>
                  <a:lnTo>
                    <a:pt x="0" y="59"/>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87" name="Google Shape;687;p3"/>
            <p:cNvSpPr/>
            <p:nvPr/>
          </p:nvSpPr>
          <p:spPr>
            <a:xfrm>
              <a:off x="-3603625" y="2784476"/>
              <a:ext cx="90488" cy="125413"/>
            </a:xfrm>
            <a:custGeom>
              <a:avLst/>
              <a:gdLst/>
              <a:ahLst/>
              <a:cxnLst/>
              <a:rect l="l" t="t" r="r" b="b"/>
              <a:pathLst>
                <a:path w="170" h="237" extrusionOk="0">
                  <a:moveTo>
                    <a:pt x="118" y="77"/>
                  </a:moveTo>
                  <a:lnTo>
                    <a:pt x="98" y="61"/>
                  </a:lnTo>
                  <a:lnTo>
                    <a:pt x="45" y="0"/>
                  </a:lnTo>
                  <a:lnTo>
                    <a:pt x="0" y="29"/>
                  </a:lnTo>
                  <a:lnTo>
                    <a:pt x="14" y="57"/>
                  </a:lnTo>
                  <a:lnTo>
                    <a:pt x="4" y="64"/>
                  </a:lnTo>
                  <a:lnTo>
                    <a:pt x="14" y="71"/>
                  </a:lnTo>
                  <a:lnTo>
                    <a:pt x="8" y="97"/>
                  </a:lnTo>
                  <a:lnTo>
                    <a:pt x="24" y="117"/>
                  </a:lnTo>
                  <a:lnTo>
                    <a:pt x="19" y="140"/>
                  </a:lnTo>
                  <a:lnTo>
                    <a:pt x="27" y="140"/>
                  </a:lnTo>
                  <a:lnTo>
                    <a:pt x="62" y="175"/>
                  </a:lnTo>
                  <a:lnTo>
                    <a:pt x="62" y="195"/>
                  </a:lnTo>
                  <a:lnTo>
                    <a:pt x="81" y="217"/>
                  </a:lnTo>
                  <a:lnTo>
                    <a:pt x="81" y="237"/>
                  </a:lnTo>
                  <a:lnTo>
                    <a:pt x="157" y="204"/>
                  </a:lnTo>
                  <a:lnTo>
                    <a:pt x="153" y="186"/>
                  </a:lnTo>
                  <a:lnTo>
                    <a:pt x="170" y="160"/>
                  </a:lnTo>
                  <a:lnTo>
                    <a:pt x="153" y="126"/>
                  </a:lnTo>
                  <a:lnTo>
                    <a:pt x="153" y="103"/>
                  </a:lnTo>
                  <a:lnTo>
                    <a:pt x="159" y="107"/>
                  </a:lnTo>
                  <a:lnTo>
                    <a:pt x="153" y="77"/>
                  </a:lnTo>
                  <a:lnTo>
                    <a:pt x="118" y="77"/>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88" name="Google Shape;688;p3"/>
            <p:cNvSpPr/>
            <p:nvPr/>
          </p:nvSpPr>
          <p:spPr>
            <a:xfrm>
              <a:off x="-3651250" y="2690813"/>
              <a:ext cx="112713" cy="49213"/>
            </a:xfrm>
            <a:custGeom>
              <a:avLst/>
              <a:gdLst/>
              <a:ahLst/>
              <a:cxnLst/>
              <a:rect l="l" t="t" r="r" b="b"/>
              <a:pathLst>
                <a:path w="211" h="93" extrusionOk="0">
                  <a:moveTo>
                    <a:pt x="110" y="62"/>
                  </a:moveTo>
                  <a:lnTo>
                    <a:pt x="124" y="72"/>
                  </a:lnTo>
                  <a:lnTo>
                    <a:pt x="152" y="47"/>
                  </a:lnTo>
                  <a:lnTo>
                    <a:pt x="211" y="41"/>
                  </a:lnTo>
                  <a:lnTo>
                    <a:pt x="211" y="0"/>
                  </a:lnTo>
                  <a:lnTo>
                    <a:pt x="140" y="0"/>
                  </a:lnTo>
                  <a:lnTo>
                    <a:pt x="52" y="21"/>
                  </a:lnTo>
                  <a:lnTo>
                    <a:pt x="0" y="44"/>
                  </a:lnTo>
                  <a:lnTo>
                    <a:pt x="0" y="73"/>
                  </a:lnTo>
                  <a:lnTo>
                    <a:pt x="60" y="93"/>
                  </a:lnTo>
                  <a:lnTo>
                    <a:pt x="110" y="6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89" name="Google Shape;689;p3"/>
            <p:cNvSpPr/>
            <p:nvPr/>
          </p:nvSpPr>
          <p:spPr>
            <a:xfrm>
              <a:off x="-3665538" y="2713038"/>
              <a:ext cx="138113" cy="87313"/>
            </a:xfrm>
            <a:custGeom>
              <a:avLst/>
              <a:gdLst/>
              <a:ahLst/>
              <a:cxnLst/>
              <a:rect l="l" t="t" r="r" b="b"/>
              <a:pathLst>
                <a:path w="261" h="166" extrusionOk="0">
                  <a:moveTo>
                    <a:pt x="238" y="3"/>
                  </a:moveTo>
                  <a:lnTo>
                    <a:pt x="238" y="0"/>
                  </a:lnTo>
                  <a:lnTo>
                    <a:pt x="179" y="6"/>
                  </a:lnTo>
                  <a:lnTo>
                    <a:pt x="151" y="31"/>
                  </a:lnTo>
                  <a:lnTo>
                    <a:pt x="137" y="21"/>
                  </a:lnTo>
                  <a:lnTo>
                    <a:pt x="87" y="52"/>
                  </a:lnTo>
                  <a:lnTo>
                    <a:pt x="27" y="32"/>
                  </a:lnTo>
                  <a:lnTo>
                    <a:pt x="27" y="52"/>
                  </a:lnTo>
                  <a:lnTo>
                    <a:pt x="1" y="52"/>
                  </a:lnTo>
                  <a:lnTo>
                    <a:pt x="10" y="103"/>
                  </a:lnTo>
                  <a:lnTo>
                    <a:pt x="0" y="106"/>
                  </a:lnTo>
                  <a:lnTo>
                    <a:pt x="14" y="134"/>
                  </a:lnTo>
                  <a:lnTo>
                    <a:pt x="43" y="146"/>
                  </a:lnTo>
                  <a:lnTo>
                    <a:pt x="92" y="166"/>
                  </a:lnTo>
                  <a:lnTo>
                    <a:pt x="114" y="159"/>
                  </a:lnTo>
                  <a:lnTo>
                    <a:pt x="117" y="166"/>
                  </a:lnTo>
                  <a:lnTo>
                    <a:pt x="162" y="137"/>
                  </a:lnTo>
                  <a:lnTo>
                    <a:pt x="169" y="145"/>
                  </a:lnTo>
                  <a:lnTo>
                    <a:pt x="209" y="124"/>
                  </a:lnTo>
                  <a:lnTo>
                    <a:pt x="238" y="52"/>
                  </a:lnTo>
                  <a:lnTo>
                    <a:pt x="261" y="32"/>
                  </a:lnTo>
                  <a:lnTo>
                    <a:pt x="238" y="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90" name="Google Shape;690;p3"/>
            <p:cNvSpPr/>
            <p:nvPr/>
          </p:nvSpPr>
          <p:spPr>
            <a:xfrm>
              <a:off x="-3762375" y="2638426"/>
              <a:ext cx="174625" cy="76200"/>
            </a:xfrm>
            <a:custGeom>
              <a:avLst/>
              <a:gdLst/>
              <a:ahLst/>
              <a:cxnLst/>
              <a:rect l="l" t="t" r="r" b="b"/>
              <a:pathLst>
                <a:path w="331" h="144" extrusionOk="0">
                  <a:moveTo>
                    <a:pt x="248" y="58"/>
                  </a:moveTo>
                  <a:lnTo>
                    <a:pt x="189" y="43"/>
                  </a:lnTo>
                  <a:lnTo>
                    <a:pt x="119" y="0"/>
                  </a:lnTo>
                  <a:lnTo>
                    <a:pt x="119" y="2"/>
                  </a:lnTo>
                  <a:lnTo>
                    <a:pt x="0" y="46"/>
                  </a:lnTo>
                  <a:lnTo>
                    <a:pt x="29" y="95"/>
                  </a:lnTo>
                  <a:lnTo>
                    <a:pt x="72" y="133"/>
                  </a:lnTo>
                  <a:lnTo>
                    <a:pt x="70" y="136"/>
                  </a:lnTo>
                  <a:lnTo>
                    <a:pt x="110" y="143"/>
                  </a:lnTo>
                  <a:lnTo>
                    <a:pt x="130" y="121"/>
                  </a:lnTo>
                  <a:lnTo>
                    <a:pt x="212" y="143"/>
                  </a:lnTo>
                  <a:lnTo>
                    <a:pt x="212" y="144"/>
                  </a:lnTo>
                  <a:lnTo>
                    <a:pt x="264" y="121"/>
                  </a:lnTo>
                  <a:lnTo>
                    <a:pt x="331" y="105"/>
                  </a:lnTo>
                  <a:lnTo>
                    <a:pt x="298" y="87"/>
                  </a:lnTo>
                  <a:lnTo>
                    <a:pt x="248" y="58"/>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91" name="Google Shape;691;p3"/>
            <p:cNvSpPr/>
            <p:nvPr/>
          </p:nvSpPr>
          <p:spPr>
            <a:xfrm>
              <a:off x="-3716338" y="2522538"/>
              <a:ext cx="209550" cy="173038"/>
            </a:xfrm>
            <a:custGeom>
              <a:avLst/>
              <a:gdLst/>
              <a:ahLst/>
              <a:cxnLst/>
              <a:rect l="l" t="t" r="r" b="b"/>
              <a:pathLst>
                <a:path w="396" h="327" extrusionOk="0">
                  <a:moveTo>
                    <a:pt x="371" y="173"/>
                  </a:moveTo>
                  <a:lnTo>
                    <a:pt x="367" y="143"/>
                  </a:lnTo>
                  <a:lnTo>
                    <a:pt x="384" y="113"/>
                  </a:lnTo>
                  <a:lnTo>
                    <a:pt x="362" y="49"/>
                  </a:lnTo>
                  <a:lnTo>
                    <a:pt x="315" y="0"/>
                  </a:lnTo>
                  <a:lnTo>
                    <a:pt x="110" y="0"/>
                  </a:lnTo>
                  <a:lnTo>
                    <a:pt x="6" y="46"/>
                  </a:lnTo>
                  <a:lnTo>
                    <a:pt x="0" y="117"/>
                  </a:lnTo>
                  <a:lnTo>
                    <a:pt x="31" y="219"/>
                  </a:lnTo>
                  <a:lnTo>
                    <a:pt x="101" y="262"/>
                  </a:lnTo>
                  <a:lnTo>
                    <a:pt x="160" y="277"/>
                  </a:lnTo>
                  <a:lnTo>
                    <a:pt x="210" y="306"/>
                  </a:lnTo>
                  <a:lnTo>
                    <a:pt x="243" y="324"/>
                  </a:lnTo>
                  <a:lnTo>
                    <a:pt x="264" y="319"/>
                  </a:lnTo>
                  <a:lnTo>
                    <a:pt x="335" y="319"/>
                  </a:lnTo>
                  <a:lnTo>
                    <a:pt x="335" y="327"/>
                  </a:lnTo>
                  <a:lnTo>
                    <a:pt x="351" y="324"/>
                  </a:lnTo>
                  <a:lnTo>
                    <a:pt x="377" y="271"/>
                  </a:lnTo>
                  <a:lnTo>
                    <a:pt x="396" y="234"/>
                  </a:lnTo>
                  <a:lnTo>
                    <a:pt x="371" y="17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92" name="Google Shape;692;p3"/>
            <p:cNvSpPr/>
            <p:nvPr/>
          </p:nvSpPr>
          <p:spPr>
            <a:xfrm>
              <a:off x="-3575050" y="2722563"/>
              <a:ext cx="207963" cy="131763"/>
            </a:xfrm>
            <a:custGeom>
              <a:avLst/>
              <a:gdLst/>
              <a:ahLst/>
              <a:cxnLst/>
              <a:rect l="l" t="t" r="r" b="b"/>
              <a:pathLst>
                <a:path w="394" h="251" extrusionOk="0">
                  <a:moveTo>
                    <a:pt x="319" y="85"/>
                  </a:moveTo>
                  <a:lnTo>
                    <a:pt x="264" y="0"/>
                  </a:lnTo>
                  <a:lnTo>
                    <a:pt x="170" y="34"/>
                  </a:lnTo>
                  <a:lnTo>
                    <a:pt x="118" y="4"/>
                  </a:lnTo>
                  <a:lnTo>
                    <a:pt x="91" y="11"/>
                  </a:lnTo>
                  <a:lnTo>
                    <a:pt x="92" y="14"/>
                  </a:lnTo>
                  <a:lnTo>
                    <a:pt x="69" y="34"/>
                  </a:lnTo>
                  <a:lnTo>
                    <a:pt x="40" y="106"/>
                  </a:lnTo>
                  <a:lnTo>
                    <a:pt x="0" y="127"/>
                  </a:lnTo>
                  <a:lnTo>
                    <a:pt x="46" y="180"/>
                  </a:lnTo>
                  <a:lnTo>
                    <a:pt x="66" y="196"/>
                  </a:lnTo>
                  <a:lnTo>
                    <a:pt x="101" y="196"/>
                  </a:lnTo>
                  <a:lnTo>
                    <a:pt x="107" y="226"/>
                  </a:lnTo>
                  <a:lnTo>
                    <a:pt x="131" y="243"/>
                  </a:lnTo>
                  <a:lnTo>
                    <a:pt x="229" y="251"/>
                  </a:lnTo>
                  <a:lnTo>
                    <a:pt x="283" y="222"/>
                  </a:lnTo>
                  <a:lnTo>
                    <a:pt x="355" y="236"/>
                  </a:lnTo>
                  <a:lnTo>
                    <a:pt x="355" y="187"/>
                  </a:lnTo>
                  <a:lnTo>
                    <a:pt x="389" y="178"/>
                  </a:lnTo>
                  <a:lnTo>
                    <a:pt x="394" y="148"/>
                  </a:lnTo>
                  <a:lnTo>
                    <a:pt x="327" y="154"/>
                  </a:lnTo>
                  <a:lnTo>
                    <a:pt x="319" y="85"/>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93" name="Google Shape;693;p3"/>
            <p:cNvSpPr/>
            <p:nvPr/>
          </p:nvSpPr>
          <p:spPr>
            <a:xfrm>
              <a:off x="-3538538" y="2589213"/>
              <a:ext cx="382588" cy="236538"/>
            </a:xfrm>
            <a:custGeom>
              <a:avLst/>
              <a:gdLst/>
              <a:ahLst/>
              <a:cxnLst/>
              <a:rect l="l" t="t" r="r" b="b"/>
              <a:pathLst>
                <a:path w="723" h="449" extrusionOk="0">
                  <a:moveTo>
                    <a:pt x="713" y="252"/>
                  </a:moveTo>
                  <a:lnTo>
                    <a:pt x="716" y="227"/>
                  </a:lnTo>
                  <a:lnTo>
                    <a:pt x="705" y="180"/>
                  </a:lnTo>
                  <a:lnTo>
                    <a:pt x="723" y="168"/>
                  </a:lnTo>
                  <a:lnTo>
                    <a:pt x="713" y="145"/>
                  </a:lnTo>
                  <a:lnTo>
                    <a:pt x="619" y="124"/>
                  </a:lnTo>
                  <a:lnTo>
                    <a:pt x="600" y="102"/>
                  </a:lnTo>
                  <a:lnTo>
                    <a:pt x="541" y="118"/>
                  </a:lnTo>
                  <a:lnTo>
                    <a:pt x="502" y="53"/>
                  </a:lnTo>
                  <a:lnTo>
                    <a:pt x="479" y="60"/>
                  </a:lnTo>
                  <a:lnTo>
                    <a:pt x="457" y="37"/>
                  </a:lnTo>
                  <a:lnTo>
                    <a:pt x="450" y="0"/>
                  </a:lnTo>
                  <a:lnTo>
                    <a:pt x="387" y="0"/>
                  </a:lnTo>
                  <a:lnTo>
                    <a:pt x="377" y="17"/>
                  </a:lnTo>
                  <a:lnTo>
                    <a:pt x="332" y="23"/>
                  </a:lnTo>
                  <a:lnTo>
                    <a:pt x="325" y="53"/>
                  </a:lnTo>
                  <a:lnTo>
                    <a:pt x="286" y="53"/>
                  </a:lnTo>
                  <a:lnTo>
                    <a:pt x="214" y="53"/>
                  </a:lnTo>
                  <a:lnTo>
                    <a:pt x="127" y="33"/>
                  </a:lnTo>
                  <a:lnTo>
                    <a:pt x="78" y="47"/>
                  </a:lnTo>
                  <a:lnTo>
                    <a:pt x="35" y="40"/>
                  </a:lnTo>
                  <a:lnTo>
                    <a:pt x="36" y="47"/>
                  </a:lnTo>
                  <a:lnTo>
                    <a:pt x="61" y="108"/>
                  </a:lnTo>
                  <a:lnTo>
                    <a:pt x="42" y="145"/>
                  </a:lnTo>
                  <a:lnTo>
                    <a:pt x="16" y="198"/>
                  </a:lnTo>
                  <a:lnTo>
                    <a:pt x="0" y="201"/>
                  </a:lnTo>
                  <a:lnTo>
                    <a:pt x="0" y="237"/>
                  </a:lnTo>
                  <a:lnTo>
                    <a:pt x="22" y="263"/>
                  </a:lnTo>
                  <a:lnTo>
                    <a:pt x="49" y="256"/>
                  </a:lnTo>
                  <a:lnTo>
                    <a:pt x="101" y="286"/>
                  </a:lnTo>
                  <a:lnTo>
                    <a:pt x="177" y="258"/>
                  </a:lnTo>
                  <a:lnTo>
                    <a:pt x="177" y="227"/>
                  </a:lnTo>
                  <a:lnTo>
                    <a:pt x="214" y="227"/>
                  </a:lnTo>
                  <a:lnTo>
                    <a:pt x="247" y="246"/>
                  </a:lnTo>
                  <a:lnTo>
                    <a:pt x="271" y="252"/>
                  </a:lnTo>
                  <a:lnTo>
                    <a:pt x="300" y="302"/>
                  </a:lnTo>
                  <a:lnTo>
                    <a:pt x="332" y="341"/>
                  </a:lnTo>
                  <a:lnTo>
                    <a:pt x="289" y="345"/>
                  </a:lnTo>
                  <a:lnTo>
                    <a:pt x="271" y="394"/>
                  </a:lnTo>
                  <a:lnTo>
                    <a:pt x="257" y="394"/>
                  </a:lnTo>
                  <a:lnTo>
                    <a:pt x="258" y="406"/>
                  </a:lnTo>
                  <a:lnTo>
                    <a:pt x="325" y="400"/>
                  </a:lnTo>
                  <a:lnTo>
                    <a:pt x="325" y="393"/>
                  </a:lnTo>
                  <a:lnTo>
                    <a:pt x="384" y="325"/>
                  </a:lnTo>
                  <a:lnTo>
                    <a:pt x="443" y="358"/>
                  </a:lnTo>
                  <a:lnTo>
                    <a:pt x="477" y="371"/>
                  </a:lnTo>
                  <a:lnTo>
                    <a:pt x="441" y="405"/>
                  </a:lnTo>
                  <a:lnTo>
                    <a:pt x="480" y="417"/>
                  </a:lnTo>
                  <a:lnTo>
                    <a:pt x="485" y="449"/>
                  </a:lnTo>
                  <a:lnTo>
                    <a:pt x="596" y="417"/>
                  </a:lnTo>
                  <a:lnTo>
                    <a:pt x="596" y="387"/>
                  </a:lnTo>
                  <a:lnTo>
                    <a:pt x="537" y="396"/>
                  </a:lnTo>
                  <a:lnTo>
                    <a:pt x="495" y="361"/>
                  </a:lnTo>
                  <a:lnTo>
                    <a:pt x="545" y="334"/>
                  </a:lnTo>
                  <a:lnTo>
                    <a:pt x="607" y="312"/>
                  </a:lnTo>
                  <a:lnTo>
                    <a:pt x="666" y="294"/>
                  </a:lnTo>
                  <a:lnTo>
                    <a:pt x="677" y="262"/>
                  </a:lnTo>
                  <a:lnTo>
                    <a:pt x="713" y="252"/>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94" name="Google Shape;694;p3"/>
            <p:cNvSpPr/>
            <p:nvPr/>
          </p:nvSpPr>
          <p:spPr>
            <a:xfrm>
              <a:off x="-3444875" y="2708276"/>
              <a:ext cx="80963" cy="88900"/>
            </a:xfrm>
            <a:custGeom>
              <a:avLst/>
              <a:gdLst/>
              <a:ahLst/>
              <a:cxnLst/>
              <a:rect l="l" t="t" r="r" b="b"/>
              <a:pathLst>
                <a:path w="155" h="167" extrusionOk="0">
                  <a:moveTo>
                    <a:pt x="112" y="118"/>
                  </a:moveTo>
                  <a:lnTo>
                    <a:pt x="155" y="114"/>
                  </a:lnTo>
                  <a:lnTo>
                    <a:pt x="123" y="75"/>
                  </a:lnTo>
                  <a:lnTo>
                    <a:pt x="94" y="25"/>
                  </a:lnTo>
                  <a:lnTo>
                    <a:pt x="70" y="19"/>
                  </a:lnTo>
                  <a:lnTo>
                    <a:pt x="37" y="0"/>
                  </a:lnTo>
                  <a:lnTo>
                    <a:pt x="0" y="0"/>
                  </a:lnTo>
                  <a:lnTo>
                    <a:pt x="0" y="31"/>
                  </a:lnTo>
                  <a:lnTo>
                    <a:pt x="18" y="25"/>
                  </a:lnTo>
                  <a:lnTo>
                    <a:pt x="73" y="110"/>
                  </a:lnTo>
                  <a:lnTo>
                    <a:pt x="80" y="167"/>
                  </a:lnTo>
                  <a:lnTo>
                    <a:pt x="94" y="167"/>
                  </a:lnTo>
                  <a:lnTo>
                    <a:pt x="112" y="118"/>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95" name="Google Shape;695;p3"/>
            <p:cNvSpPr/>
            <p:nvPr/>
          </p:nvSpPr>
          <p:spPr>
            <a:xfrm>
              <a:off x="-3819525" y="3863976"/>
              <a:ext cx="12700" cy="22225"/>
            </a:xfrm>
            <a:custGeom>
              <a:avLst/>
              <a:gdLst/>
              <a:ahLst/>
              <a:cxnLst/>
              <a:rect l="l" t="t" r="r" b="b"/>
              <a:pathLst>
                <a:path w="24" h="41" extrusionOk="0">
                  <a:moveTo>
                    <a:pt x="24" y="0"/>
                  </a:moveTo>
                  <a:lnTo>
                    <a:pt x="0" y="30"/>
                  </a:lnTo>
                  <a:lnTo>
                    <a:pt x="24" y="41"/>
                  </a:lnTo>
                  <a:lnTo>
                    <a:pt x="24"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96" name="Google Shape;696;p3"/>
            <p:cNvSpPr/>
            <p:nvPr/>
          </p:nvSpPr>
          <p:spPr>
            <a:xfrm>
              <a:off x="-3862388" y="3944938"/>
              <a:ext cx="9525" cy="9525"/>
            </a:xfrm>
            <a:prstGeom prst="rect">
              <a:avLst/>
            </a:prstGeom>
            <a:solidFill>
              <a:srgbClr val="F0F3F1"/>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97" name="Google Shape;697;p3"/>
            <p:cNvSpPr/>
            <p:nvPr/>
          </p:nvSpPr>
          <p:spPr>
            <a:xfrm>
              <a:off x="-3014663" y="4240213"/>
              <a:ext cx="171450" cy="331788"/>
            </a:xfrm>
            <a:custGeom>
              <a:avLst/>
              <a:gdLst/>
              <a:ahLst/>
              <a:cxnLst/>
              <a:rect l="l" t="t" r="r" b="b"/>
              <a:pathLst>
                <a:path w="323" h="628" extrusionOk="0">
                  <a:moveTo>
                    <a:pt x="287" y="0"/>
                  </a:moveTo>
                  <a:lnTo>
                    <a:pt x="216" y="105"/>
                  </a:lnTo>
                  <a:lnTo>
                    <a:pt x="162" y="165"/>
                  </a:lnTo>
                  <a:lnTo>
                    <a:pt x="68" y="194"/>
                  </a:lnTo>
                  <a:lnTo>
                    <a:pt x="26" y="259"/>
                  </a:lnTo>
                  <a:lnTo>
                    <a:pt x="53" y="340"/>
                  </a:lnTo>
                  <a:lnTo>
                    <a:pt x="0" y="456"/>
                  </a:lnTo>
                  <a:lnTo>
                    <a:pt x="0" y="534"/>
                  </a:lnTo>
                  <a:lnTo>
                    <a:pt x="75" y="628"/>
                  </a:lnTo>
                  <a:lnTo>
                    <a:pt x="164" y="598"/>
                  </a:lnTo>
                  <a:lnTo>
                    <a:pt x="302" y="170"/>
                  </a:lnTo>
                  <a:lnTo>
                    <a:pt x="323" y="177"/>
                  </a:lnTo>
                  <a:lnTo>
                    <a:pt x="323" y="135"/>
                  </a:lnTo>
                  <a:lnTo>
                    <a:pt x="287"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98" name="Google Shape;698;p3"/>
            <p:cNvSpPr/>
            <p:nvPr/>
          </p:nvSpPr>
          <p:spPr>
            <a:xfrm>
              <a:off x="-4210050" y="3040063"/>
              <a:ext cx="471488" cy="457200"/>
            </a:xfrm>
            <a:custGeom>
              <a:avLst/>
              <a:gdLst/>
              <a:ahLst/>
              <a:cxnLst/>
              <a:rect l="l" t="t" r="r" b="b"/>
              <a:pathLst>
                <a:path w="890" h="863" extrusionOk="0">
                  <a:moveTo>
                    <a:pt x="268" y="254"/>
                  </a:moveTo>
                  <a:lnTo>
                    <a:pt x="250" y="326"/>
                  </a:lnTo>
                  <a:lnTo>
                    <a:pt x="120" y="398"/>
                  </a:lnTo>
                  <a:lnTo>
                    <a:pt x="39" y="407"/>
                  </a:lnTo>
                  <a:lnTo>
                    <a:pt x="0" y="447"/>
                  </a:lnTo>
                  <a:lnTo>
                    <a:pt x="0" y="487"/>
                  </a:lnTo>
                  <a:lnTo>
                    <a:pt x="548" y="863"/>
                  </a:lnTo>
                  <a:lnTo>
                    <a:pt x="638" y="849"/>
                  </a:lnTo>
                  <a:lnTo>
                    <a:pt x="890" y="670"/>
                  </a:lnTo>
                  <a:lnTo>
                    <a:pt x="861" y="624"/>
                  </a:lnTo>
                  <a:lnTo>
                    <a:pt x="815" y="616"/>
                  </a:lnTo>
                  <a:lnTo>
                    <a:pt x="786" y="523"/>
                  </a:lnTo>
                  <a:lnTo>
                    <a:pt x="802" y="512"/>
                  </a:lnTo>
                  <a:lnTo>
                    <a:pt x="769" y="280"/>
                  </a:lnTo>
                  <a:lnTo>
                    <a:pt x="733" y="215"/>
                  </a:lnTo>
                  <a:lnTo>
                    <a:pt x="697" y="156"/>
                  </a:lnTo>
                  <a:lnTo>
                    <a:pt x="733" y="115"/>
                  </a:lnTo>
                  <a:lnTo>
                    <a:pt x="737" y="0"/>
                  </a:lnTo>
                  <a:lnTo>
                    <a:pt x="636" y="19"/>
                  </a:lnTo>
                  <a:lnTo>
                    <a:pt x="493" y="28"/>
                  </a:lnTo>
                  <a:lnTo>
                    <a:pt x="330" y="90"/>
                  </a:lnTo>
                  <a:lnTo>
                    <a:pt x="291" y="98"/>
                  </a:lnTo>
                  <a:lnTo>
                    <a:pt x="343" y="254"/>
                  </a:lnTo>
                  <a:lnTo>
                    <a:pt x="268" y="25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699" name="Google Shape;699;p3"/>
            <p:cNvSpPr/>
            <p:nvPr/>
          </p:nvSpPr>
          <p:spPr>
            <a:xfrm>
              <a:off x="-3746500" y="4098926"/>
              <a:ext cx="295275" cy="285750"/>
            </a:xfrm>
            <a:custGeom>
              <a:avLst/>
              <a:gdLst/>
              <a:ahLst/>
              <a:cxnLst/>
              <a:rect l="l" t="t" r="r" b="b"/>
              <a:pathLst>
                <a:path w="557" h="542" extrusionOk="0">
                  <a:moveTo>
                    <a:pt x="65" y="500"/>
                  </a:moveTo>
                  <a:lnTo>
                    <a:pt x="107" y="512"/>
                  </a:lnTo>
                  <a:lnTo>
                    <a:pt x="299" y="512"/>
                  </a:lnTo>
                  <a:lnTo>
                    <a:pt x="362" y="530"/>
                  </a:lnTo>
                  <a:lnTo>
                    <a:pt x="447" y="542"/>
                  </a:lnTo>
                  <a:lnTo>
                    <a:pt x="524" y="522"/>
                  </a:lnTo>
                  <a:lnTo>
                    <a:pt x="456" y="463"/>
                  </a:lnTo>
                  <a:lnTo>
                    <a:pt x="456" y="306"/>
                  </a:lnTo>
                  <a:lnTo>
                    <a:pt x="557" y="320"/>
                  </a:lnTo>
                  <a:lnTo>
                    <a:pt x="547" y="216"/>
                  </a:lnTo>
                  <a:lnTo>
                    <a:pt x="476" y="216"/>
                  </a:lnTo>
                  <a:lnTo>
                    <a:pt x="459" y="55"/>
                  </a:lnTo>
                  <a:lnTo>
                    <a:pt x="358" y="42"/>
                  </a:lnTo>
                  <a:lnTo>
                    <a:pt x="345" y="97"/>
                  </a:lnTo>
                  <a:lnTo>
                    <a:pt x="264" y="88"/>
                  </a:lnTo>
                  <a:lnTo>
                    <a:pt x="231" y="0"/>
                  </a:lnTo>
                  <a:lnTo>
                    <a:pt x="32" y="0"/>
                  </a:lnTo>
                  <a:lnTo>
                    <a:pt x="98" y="225"/>
                  </a:lnTo>
                  <a:lnTo>
                    <a:pt x="45" y="324"/>
                  </a:lnTo>
                  <a:lnTo>
                    <a:pt x="0" y="506"/>
                  </a:lnTo>
                  <a:lnTo>
                    <a:pt x="23" y="512"/>
                  </a:lnTo>
                  <a:lnTo>
                    <a:pt x="65" y="50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00" name="Google Shape;700;p3"/>
            <p:cNvSpPr/>
            <p:nvPr/>
          </p:nvSpPr>
          <p:spPr>
            <a:xfrm>
              <a:off x="-3446463" y="3179763"/>
              <a:ext cx="288925" cy="249238"/>
            </a:xfrm>
            <a:custGeom>
              <a:avLst/>
              <a:gdLst/>
              <a:ahLst/>
              <a:cxnLst/>
              <a:rect l="l" t="t" r="r" b="b"/>
              <a:pathLst>
                <a:path w="545" h="470" extrusionOk="0">
                  <a:moveTo>
                    <a:pt x="545" y="470"/>
                  </a:moveTo>
                  <a:lnTo>
                    <a:pt x="544" y="467"/>
                  </a:lnTo>
                  <a:lnTo>
                    <a:pt x="490" y="428"/>
                  </a:lnTo>
                  <a:lnTo>
                    <a:pt x="431" y="298"/>
                  </a:lnTo>
                  <a:lnTo>
                    <a:pt x="389" y="199"/>
                  </a:lnTo>
                  <a:lnTo>
                    <a:pt x="323" y="102"/>
                  </a:lnTo>
                  <a:lnTo>
                    <a:pt x="338" y="96"/>
                  </a:lnTo>
                  <a:lnTo>
                    <a:pt x="414" y="192"/>
                  </a:lnTo>
                  <a:lnTo>
                    <a:pt x="427" y="170"/>
                  </a:lnTo>
                  <a:lnTo>
                    <a:pt x="436" y="134"/>
                  </a:lnTo>
                  <a:lnTo>
                    <a:pt x="382" y="16"/>
                  </a:lnTo>
                  <a:lnTo>
                    <a:pt x="378" y="21"/>
                  </a:lnTo>
                  <a:lnTo>
                    <a:pt x="241" y="9"/>
                  </a:lnTo>
                  <a:lnTo>
                    <a:pt x="183" y="42"/>
                  </a:lnTo>
                  <a:lnTo>
                    <a:pt x="13" y="4"/>
                  </a:lnTo>
                  <a:lnTo>
                    <a:pt x="0" y="0"/>
                  </a:lnTo>
                  <a:lnTo>
                    <a:pt x="29" y="470"/>
                  </a:lnTo>
                  <a:lnTo>
                    <a:pt x="545" y="470"/>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01" name="Google Shape;701;p3"/>
            <p:cNvSpPr/>
            <p:nvPr/>
          </p:nvSpPr>
          <p:spPr>
            <a:xfrm>
              <a:off x="-3332163" y="3978276"/>
              <a:ext cx="266700" cy="252413"/>
            </a:xfrm>
            <a:custGeom>
              <a:avLst/>
              <a:gdLst/>
              <a:ahLst/>
              <a:cxnLst/>
              <a:rect l="l" t="t" r="r" b="b"/>
              <a:pathLst>
                <a:path w="505" h="477" extrusionOk="0">
                  <a:moveTo>
                    <a:pt x="199" y="65"/>
                  </a:moveTo>
                  <a:lnTo>
                    <a:pt x="110" y="65"/>
                  </a:lnTo>
                  <a:lnTo>
                    <a:pt x="118" y="8"/>
                  </a:lnTo>
                  <a:lnTo>
                    <a:pt x="22" y="18"/>
                  </a:lnTo>
                  <a:lnTo>
                    <a:pt x="0" y="75"/>
                  </a:lnTo>
                  <a:lnTo>
                    <a:pt x="0" y="104"/>
                  </a:lnTo>
                  <a:lnTo>
                    <a:pt x="19" y="104"/>
                  </a:lnTo>
                  <a:lnTo>
                    <a:pt x="24" y="226"/>
                  </a:lnTo>
                  <a:lnTo>
                    <a:pt x="63" y="258"/>
                  </a:lnTo>
                  <a:lnTo>
                    <a:pt x="88" y="331"/>
                  </a:lnTo>
                  <a:lnTo>
                    <a:pt x="203" y="383"/>
                  </a:lnTo>
                  <a:lnTo>
                    <a:pt x="202" y="374"/>
                  </a:lnTo>
                  <a:lnTo>
                    <a:pt x="235" y="374"/>
                  </a:lnTo>
                  <a:lnTo>
                    <a:pt x="267" y="459"/>
                  </a:lnTo>
                  <a:lnTo>
                    <a:pt x="267" y="477"/>
                  </a:lnTo>
                  <a:lnTo>
                    <a:pt x="366" y="477"/>
                  </a:lnTo>
                  <a:lnTo>
                    <a:pt x="464" y="459"/>
                  </a:lnTo>
                  <a:lnTo>
                    <a:pt x="505" y="425"/>
                  </a:lnTo>
                  <a:lnTo>
                    <a:pt x="505" y="416"/>
                  </a:lnTo>
                  <a:lnTo>
                    <a:pt x="434" y="222"/>
                  </a:lnTo>
                  <a:lnTo>
                    <a:pt x="472" y="155"/>
                  </a:lnTo>
                  <a:lnTo>
                    <a:pt x="219" y="0"/>
                  </a:lnTo>
                  <a:lnTo>
                    <a:pt x="199" y="65"/>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02" name="Google Shape;702;p3"/>
            <p:cNvSpPr/>
            <p:nvPr/>
          </p:nvSpPr>
          <p:spPr>
            <a:xfrm>
              <a:off x="-3651250" y="4481513"/>
              <a:ext cx="385763" cy="322263"/>
            </a:xfrm>
            <a:custGeom>
              <a:avLst/>
              <a:gdLst/>
              <a:ahLst/>
              <a:cxnLst/>
              <a:rect l="l" t="t" r="r" b="b"/>
              <a:pathLst>
                <a:path w="730" h="607" extrusionOk="0">
                  <a:moveTo>
                    <a:pt x="697" y="143"/>
                  </a:moveTo>
                  <a:lnTo>
                    <a:pt x="685" y="17"/>
                  </a:lnTo>
                  <a:lnTo>
                    <a:pt x="586" y="0"/>
                  </a:lnTo>
                  <a:lnTo>
                    <a:pt x="496" y="63"/>
                  </a:lnTo>
                  <a:lnTo>
                    <a:pt x="454" y="118"/>
                  </a:lnTo>
                  <a:lnTo>
                    <a:pt x="434" y="170"/>
                  </a:lnTo>
                  <a:lnTo>
                    <a:pt x="310" y="153"/>
                  </a:lnTo>
                  <a:lnTo>
                    <a:pt x="221" y="212"/>
                  </a:lnTo>
                  <a:lnTo>
                    <a:pt x="172" y="130"/>
                  </a:lnTo>
                  <a:lnTo>
                    <a:pt x="172" y="279"/>
                  </a:lnTo>
                  <a:lnTo>
                    <a:pt x="108" y="323"/>
                  </a:lnTo>
                  <a:lnTo>
                    <a:pt x="45" y="279"/>
                  </a:lnTo>
                  <a:lnTo>
                    <a:pt x="0" y="292"/>
                  </a:lnTo>
                  <a:lnTo>
                    <a:pt x="87" y="490"/>
                  </a:lnTo>
                  <a:lnTo>
                    <a:pt x="85" y="581"/>
                  </a:lnTo>
                  <a:lnTo>
                    <a:pt x="167" y="607"/>
                  </a:lnTo>
                  <a:lnTo>
                    <a:pt x="433" y="555"/>
                  </a:lnTo>
                  <a:lnTo>
                    <a:pt x="677" y="326"/>
                  </a:lnTo>
                  <a:lnTo>
                    <a:pt x="730" y="207"/>
                  </a:lnTo>
                  <a:lnTo>
                    <a:pt x="713" y="194"/>
                  </a:lnTo>
                  <a:lnTo>
                    <a:pt x="697" y="143"/>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03" name="Google Shape;703;p3"/>
            <p:cNvSpPr/>
            <p:nvPr/>
          </p:nvSpPr>
          <p:spPr>
            <a:xfrm>
              <a:off x="-4411663" y="3557588"/>
              <a:ext cx="152400" cy="107950"/>
            </a:xfrm>
            <a:custGeom>
              <a:avLst/>
              <a:gdLst/>
              <a:ahLst/>
              <a:cxnLst/>
              <a:rect l="l" t="t" r="r" b="b"/>
              <a:pathLst>
                <a:path w="287" h="204" extrusionOk="0">
                  <a:moveTo>
                    <a:pt x="144" y="178"/>
                  </a:moveTo>
                  <a:lnTo>
                    <a:pt x="237" y="191"/>
                  </a:lnTo>
                  <a:lnTo>
                    <a:pt x="287" y="204"/>
                  </a:lnTo>
                  <a:lnTo>
                    <a:pt x="261" y="132"/>
                  </a:lnTo>
                  <a:lnTo>
                    <a:pt x="232" y="96"/>
                  </a:lnTo>
                  <a:lnTo>
                    <a:pt x="195" y="34"/>
                  </a:lnTo>
                  <a:lnTo>
                    <a:pt x="157" y="0"/>
                  </a:lnTo>
                  <a:lnTo>
                    <a:pt x="81" y="0"/>
                  </a:lnTo>
                  <a:lnTo>
                    <a:pt x="29" y="24"/>
                  </a:lnTo>
                  <a:lnTo>
                    <a:pt x="15" y="27"/>
                  </a:lnTo>
                  <a:lnTo>
                    <a:pt x="0" y="85"/>
                  </a:lnTo>
                  <a:lnTo>
                    <a:pt x="74" y="196"/>
                  </a:lnTo>
                  <a:lnTo>
                    <a:pt x="88" y="191"/>
                  </a:lnTo>
                  <a:lnTo>
                    <a:pt x="144" y="178"/>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04" name="Google Shape;704;p3"/>
            <p:cNvSpPr/>
            <p:nvPr/>
          </p:nvSpPr>
          <p:spPr>
            <a:xfrm>
              <a:off x="-4310063" y="3713163"/>
              <a:ext cx="63500" cy="80963"/>
            </a:xfrm>
            <a:custGeom>
              <a:avLst/>
              <a:gdLst/>
              <a:ahLst/>
              <a:cxnLst/>
              <a:rect l="l" t="t" r="r" b="b"/>
              <a:pathLst>
                <a:path w="120" h="153" extrusionOk="0">
                  <a:moveTo>
                    <a:pt x="120" y="59"/>
                  </a:moveTo>
                  <a:lnTo>
                    <a:pt x="94" y="0"/>
                  </a:lnTo>
                  <a:lnTo>
                    <a:pt x="26" y="23"/>
                  </a:lnTo>
                  <a:lnTo>
                    <a:pt x="0" y="46"/>
                  </a:lnTo>
                  <a:lnTo>
                    <a:pt x="42" y="134"/>
                  </a:lnTo>
                  <a:lnTo>
                    <a:pt x="71" y="153"/>
                  </a:lnTo>
                  <a:lnTo>
                    <a:pt x="94" y="125"/>
                  </a:lnTo>
                  <a:lnTo>
                    <a:pt x="120" y="59"/>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05" name="Google Shape;705;p3"/>
            <p:cNvSpPr/>
            <p:nvPr/>
          </p:nvSpPr>
          <p:spPr>
            <a:xfrm>
              <a:off x="-4203700" y="3702051"/>
              <a:ext cx="144463" cy="149225"/>
            </a:xfrm>
            <a:custGeom>
              <a:avLst/>
              <a:gdLst/>
              <a:ahLst/>
              <a:cxnLst/>
              <a:rect l="l" t="t" r="r" b="b"/>
              <a:pathLst>
                <a:path w="271" h="281" extrusionOk="0">
                  <a:moveTo>
                    <a:pt x="242" y="151"/>
                  </a:moveTo>
                  <a:lnTo>
                    <a:pt x="271" y="83"/>
                  </a:lnTo>
                  <a:lnTo>
                    <a:pt x="257" y="30"/>
                  </a:lnTo>
                  <a:lnTo>
                    <a:pt x="212" y="30"/>
                  </a:lnTo>
                  <a:lnTo>
                    <a:pt x="147" y="0"/>
                  </a:lnTo>
                  <a:lnTo>
                    <a:pt x="89" y="0"/>
                  </a:lnTo>
                  <a:lnTo>
                    <a:pt x="20" y="15"/>
                  </a:lnTo>
                  <a:lnTo>
                    <a:pt x="33" y="100"/>
                  </a:lnTo>
                  <a:lnTo>
                    <a:pt x="0" y="171"/>
                  </a:lnTo>
                  <a:lnTo>
                    <a:pt x="0" y="197"/>
                  </a:lnTo>
                  <a:lnTo>
                    <a:pt x="48" y="213"/>
                  </a:lnTo>
                  <a:lnTo>
                    <a:pt x="49" y="281"/>
                  </a:lnTo>
                  <a:lnTo>
                    <a:pt x="183" y="239"/>
                  </a:lnTo>
                  <a:lnTo>
                    <a:pt x="245" y="256"/>
                  </a:lnTo>
                  <a:lnTo>
                    <a:pt x="254" y="223"/>
                  </a:lnTo>
                  <a:lnTo>
                    <a:pt x="242" y="151"/>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06" name="Google Shape;706;p3"/>
            <p:cNvSpPr/>
            <p:nvPr/>
          </p:nvSpPr>
          <p:spPr>
            <a:xfrm>
              <a:off x="-4305300" y="3076576"/>
              <a:ext cx="276225" cy="217488"/>
            </a:xfrm>
            <a:custGeom>
              <a:avLst/>
              <a:gdLst/>
              <a:ahLst/>
              <a:cxnLst/>
              <a:rect l="l" t="t" r="r" b="b"/>
              <a:pathLst>
                <a:path w="522" h="410" extrusionOk="0">
                  <a:moveTo>
                    <a:pt x="179" y="378"/>
                  </a:moveTo>
                  <a:lnTo>
                    <a:pt x="218" y="338"/>
                  </a:lnTo>
                  <a:lnTo>
                    <a:pt x="299" y="329"/>
                  </a:lnTo>
                  <a:lnTo>
                    <a:pt x="429" y="257"/>
                  </a:lnTo>
                  <a:lnTo>
                    <a:pt x="447" y="185"/>
                  </a:lnTo>
                  <a:lnTo>
                    <a:pt x="522" y="185"/>
                  </a:lnTo>
                  <a:lnTo>
                    <a:pt x="470" y="29"/>
                  </a:lnTo>
                  <a:lnTo>
                    <a:pt x="443" y="36"/>
                  </a:lnTo>
                  <a:lnTo>
                    <a:pt x="361" y="33"/>
                  </a:lnTo>
                  <a:lnTo>
                    <a:pt x="330" y="0"/>
                  </a:lnTo>
                  <a:lnTo>
                    <a:pt x="310" y="9"/>
                  </a:lnTo>
                  <a:lnTo>
                    <a:pt x="289" y="84"/>
                  </a:lnTo>
                  <a:lnTo>
                    <a:pt x="183" y="152"/>
                  </a:lnTo>
                  <a:lnTo>
                    <a:pt x="141" y="283"/>
                  </a:lnTo>
                  <a:lnTo>
                    <a:pt x="65" y="374"/>
                  </a:lnTo>
                  <a:lnTo>
                    <a:pt x="0" y="410"/>
                  </a:lnTo>
                  <a:lnTo>
                    <a:pt x="179" y="407"/>
                  </a:lnTo>
                  <a:lnTo>
                    <a:pt x="179" y="378"/>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07" name="Google Shape;707;p3"/>
            <p:cNvSpPr/>
            <p:nvPr/>
          </p:nvSpPr>
          <p:spPr>
            <a:xfrm>
              <a:off x="-4394200" y="3292476"/>
              <a:ext cx="188913" cy="152400"/>
            </a:xfrm>
            <a:custGeom>
              <a:avLst/>
              <a:gdLst/>
              <a:ahLst/>
              <a:cxnLst/>
              <a:rect l="l" t="t" r="r" b="b"/>
              <a:pathLst>
                <a:path w="358" h="287" extrusionOk="0">
                  <a:moveTo>
                    <a:pt x="170" y="194"/>
                  </a:moveTo>
                  <a:lnTo>
                    <a:pt x="221" y="194"/>
                  </a:lnTo>
                  <a:lnTo>
                    <a:pt x="221" y="76"/>
                  </a:lnTo>
                  <a:lnTo>
                    <a:pt x="349" y="76"/>
                  </a:lnTo>
                  <a:lnTo>
                    <a:pt x="358" y="17"/>
                  </a:lnTo>
                  <a:lnTo>
                    <a:pt x="349" y="11"/>
                  </a:lnTo>
                  <a:lnTo>
                    <a:pt x="349" y="0"/>
                  </a:lnTo>
                  <a:lnTo>
                    <a:pt x="170" y="3"/>
                  </a:lnTo>
                  <a:lnTo>
                    <a:pt x="170" y="3"/>
                  </a:lnTo>
                  <a:lnTo>
                    <a:pt x="146" y="36"/>
                  </a:lnTo>
                  <a:lnTo>
                    <a:pt x="30" y="212"/>
                  </a:lnTo>
                  <a:lnTo>
                    <a:pt x="0" y="287"/>
                  </a:lnTo>
                  <a:lnTo>
                    <a:pt x="170" y="287"/>
                  </a:lnTo>
                  <a:lnTo>
                    <a:pt x="170" y="19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08" name="Google Shape;708;p3"/>
            <p:cNvSpPr/>
            <p:nvPr/>
          </p:nvSpPr>
          <p:spPr>
            <a:xfrm>
              <a:off x="-4403725" y="3302001"/>
              <a:ext cx="279400" cy="303213"/>
            </a:xfrm>
            <a:custGeom>
              <a:avLst/>
              <a:gdLst/>
              <a:ahLst/>
              <a:cxnLst/>
              <a:rect l="l" t="t" r="r" b="b"/>
              <a:pathLst>
                <a:path w="528" h="575" extrusionOk="0">
                  <a:moveTo>
                    <a:pt x="252" y="517"/>
                  </a:moveTo>
                  <a:lnTo>
                    <a:pt x="282" y="539"/>
                  </a:lnTo>
                  <a:lnTo>
                    <a:pt x="327" y="517"/>
                  </a:lnTo>
                  <a:lnTo>
                    <a:pt x="375" y="539"/>
                  </a:lnTo>
                  <a:lnTo>
                    <a:pt x="515" y="539"/>
                  </a:lnTo>
                  <a:lnTo>
                    <a:pt x="528" y="499"/>
                  </a:lnTo>
                  <a:lnTo>
                    <a:pt x="515" y="483"/>
                  </a:lnTo>
                  <a:lnTo>
                    <a:pt x="486" y="108"/>
                  </a:lnTo>
                  <a:lnTo>
                    <a:pt x="520" y="99"/>
                  </a:lnTo>
                  <a:lnTo>
                    <a:pt x="375" y="0"/>
                  </a:lnTo>
                  <a:lnTo>
                    <a:pt x="366" y="59"/>
                  </a:lnTo>
                  <a:lnTo>
                    <a:pt x="238" y="59"/>
                  </a:lnTo>
                  <a:lnTo>
                    <a:pt x="238" y="177"/>
                  </a:lnTo>
                  <a:lnTo>
                    <a:pt x="187" y="177"/>
                  </a:lnTo>
                  <a:lnTo>
                    <a:pt x="187" y="270"/>
                  </a:lnTo>
                  <a:lnTo>
                    <a:pt x="17" y="270"/>
                  </a:lnTo>
                  <a:lnTo>
                    <a:pt x="10" y="287"/>
                  </a:lnTo>
                  <a:lnTo>
                    <a:pt x="43" y="321"/>
                  </a:lnTo>
                  <a:lnTo>
                    <a:pt x="0" y="510"/>
                  </a:lnTo>
                  <a:lnTo>
                    <a:pt x="14" y="507"/>
                  </a:lnTo>
                  <a:lnTo>
                    <a:pt x="66" y="483"/>
                  </a:lnTo>
                  <a:lnTo>
                    <a:pt x="142" y="483"/>
                  </a:lnTo>
                  <a:lnTo>
                    <a:pt x="180" y="517"/>
                  </a:lnTo>
                  <a:lnTo>
                    <a:pt x="215" y="575"/>
                  </a:lnTo>
                  <a:lnTo>
                    <a:pt x="252" y="553"/>
                  </a:lnTo>
                  <a:lnTo>
                    <a:pt x="252" y="517"/>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09" name="Google Shape;709;p3"/>
            <p:cNvSpPr/>
            <p:nvPr/>
          </p:nvSpPr>
          <p:spPr>
            <a:xfrm>
              <a:off x="-3798888" y="3148013"/>
              <a:ext cx="369888" cy="338138"/>
            </a:xfrm>
            <a:custGeom>
              <a:avLst/>
              <a:gdLst/>
              <a:ahLst/>
              <a:cxnLst/>
              <a:rect l="l" t="t" r="r" b="b"/>
              <a:pathLst>
                <a:path w="698" h="640" extrusionOk="0">
                  <a:moveTo>
                    <a:pt x="695" y="531"/>
                  </a:moveTo>
                  <a:lnTo>
                    <a:pt x="666" y="61"/>
                  </a:lnTo>
                  <a:lnTo>
                    <a:pt x="577" y="26"/>
                  </a:lnTo>
                  <a:lnTo>
                    <a:pt x="476" y="23"/>
                  </a:lnTo>
                  <a:lnTo>
                    <a:pt x="441" y="68"/>
                  </a:lnTo>
                  <a:lnTo>
                    <a:pt x="458" y="103"/>
                  </a:lnTo>
                  <a:lnTo>
                    <a:pt x="415" y="149"/>
                  </a:lnTo>
                  <a:lnTo>
                    <a:pt x="318" y="98"/>
                  </a:lnTo>
                  <a:lnTo>
                    <a:pt x="259" y="90"/>
                  </a:lnTo>
                  <a:lnTo>
                    <a:pt x="242" y="31"/>
                  </a:lnTo>
                  <a:lnTo>
                    <a:pt x="86" y="0"/>
                  </a:lnTo>
                  <a:lnTo>
                    <a:pt x="62" y="61"/>
                  </a:lnTo>
                  <a:lnTo>
                    <a:pt x="31" y="71"/>
                  </a:lnTo>
                  <a:lnTo>
                    <a:pt x="31" y="120"/>
                  </a:lnTo>
                  <a:lnTo>
                    <a:pt x="13" y="143"/>
                  </a:lnTo>
                  <a:lnTo>
                    <a:pt x="0" y="139"/>
                  </a:lnTo>
                  <a:lnTo>
                    <a:pt x="24" y="309"/>
                  </a:lnTo>
                  <a:lnTo>
                    <a:pt x="8" y="320"/>
                  </a:lnTo>
                  <a:lnTo>
                    <a:pt x="37" y="413"/>
                  </a:lnTo>
                  <a:lnTo>
                    <a:pt x="83" y="421"/>
                  </a:lnTo>
                  <a:lnTo>
                    <a:pt x="112" y="467"/>
                  </a:lnTo>
                  <a:lnTo>
                    <a:pt x="203" y="493"/>
                  </a:lnTo>
                  <a:lnTo>
                    <a:pt x="300" y="459"/>
                  </a:lnTo>
                  <a:lnTo>
                    <a:pt x="649" y="640"/>
                  </a:lnTo>
                  <a:lnTo>
                    <a:pt x="695" y="621"/>
                  </a:lnTo>
                  <a:lnTo>
                    <a:pt x="698" y="531"/>
                  </a:lnTo>
                  <a:lnTo>
                    <a:pt x="695" y="531"/>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10" name="Google Shape;710;p3"/>
            <p:cNvSpPr/>
            <p:nvPr/>
          </p:nvSpPr>
          <p:spPr>
            <a:xfrm>
              <a:off x="-3841750" y="3036888"/>
              <a:ext cx="88900" cy="187325"/>
            </a:xfrm>
            <a:custGeom>
              <a:avLst/>
              <a:gdLst/>
              <a:ahLst/>
              <a:cxnLst/>
              <a:rect l="l" t="t" r="r" b="b"/>
              <a:pathLst>
                <a:path w="167" h="354" extrusionOk="0">
                  <a:moveTo>
                    <a:pt x="112" y="331"/>
                  </a:moveTo>
                  <a:lnTo>
                    <a:pt x="112" y="282"/>
                  </a:lnTo>
                  <a:lnTo>
                    <a:pt x="143" y="272"/>
                  </a:lnTo>
                  <a:lnTo>
                    <a:pt x="167" y="211"/>
                  </a:lnTo>
                  <a:lnTo>
                    <a:pt x="166" y="211"/>
                  </a:lnTo>
                  <a:lnTo>
                    <a:pt x="101" y="165"/>
                  </a:lnTo>
                  <a:lnTo>
                    <a:pt x="144" y="122"/>
                  </a:lnTo>
                  <a:lnTo>
                    <a:pt x="135" y="86"/>
                  </a:lnTo>
                  <a:lnTo>
                    <a:pt x="114" y="63"/>
                  </a:lnTo>
                  <a:lnTo>
                    <a:pt x="138" y="14"/>
                  </a:lnTo>
                  <a:lnTo>
                    <a:pt x="102" y="23"/>
                  </a:lnTo>
                  <a:lnTo>
                    <a:pt x="83" y="0"/>
                  </a:lnTo>
                  <a:lnTo>
                    <a:pt x="40" y="8"/>
                  </a:lnTo>
                  <a:lnTo>
                    <a:pt x="36" y="123"/>
                  </a:lnTo>
                  <a:lnTo>
                    <a:pt x="0" y="164"/>
                  </a:lnTo>
                  <a:lnTo>
                    <a:pt x="36" y="223"/>
                  </a:lnTo>
                  <a:lnTo>
                    <a:pt x="72" y="288"/>
                  </a:lnTo>
                  <a:lnTo>
                    <a:pt x="81" y="350"/>
                  </a:lnTo>
                  <a:lnTo>
                    <a:pt x="94" y="354"/>
                  </a:lnTo>
                  <a:lnTo>
                    <a:pt x="112" y="331"/>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11" name="Google Shape;711;p3"/>
            <p:cNvSpPr/>
            <p:nvPr/>
          </p:nvSpPr>
          <p:spPr>
            <a:xfrm>
              <a:off x="-3152775" y="3529013"/>
              <a:ext cx="152400" cy="136525"/>
            </a:xfrm>
            <a:custGeom>
              <a:avLst/>
              <a:gdLst/>
              <a:ahLst/>
              <a:cxnLst/>
              <a:rect l="l" t="t" r="r" b="b"/>
              <a:pathLst>
                <a:path w="286" h="258" extrusionOk="0">
                  <a:moveTo>
                    <a:pt x="42" y="137"/>
                  </a:moveTo>
                  <a:lnTo>
                    <a:pt x="57" y="159"/>
                  </a:lnTo>
                  <a:lnTo>
                    <a:pt x="101" y="147"/>
                  </a:lnTo>
                  <a:lnTo>
                    <a:pt x="148" y="159"/>
                  </a:lnTo>
                  <a:lnTo>
                    <a:pt x="217" y="214"/>
                  </a:lnTo>
                  <a:lnTo>
                    <a:pt x="256" y="258"/>
                  </a:lnTo>
                  <a:lnTo>
                    <a:pt x="286" y="250"/>
                  </a:lnTo>
                  <a:lnTo>
                    <a:pt x="286" y="245"/>
                  </a:lnTo>
                  <a:lnTo>
                    <a:pt x="171" y="135"/>
                  </a:lnTo>
                  <a:lnTo>
                    <a:pt x="120" y="114"/>
                  </a:lnTo>
                  <a:lnTo>
                    <a:pt x="75" y="0"/>
                  </a:lnTo>
                  <a:lnTo>
                    <a:pt x="18" y="28"/>
                  </a:lnTo>
                  <a:lnTo>
                    <a:pt x="0" y="87"/>
                  </a:lnTo>
                  <a:lnTo>
                    <a:pt x="0" y="159"/>
                  </a:lnTo>
                  <a:lnTo>
                    <a:pt x="18" y="159"/>
                  </a:lnTo>
                  <a:lnTo>
                    <a:pt x="42" y="137"/>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12" name="Google Shape;712;p3"/>
            <p:cNvSpPr/>
            <p:nvPr/>
          </p:nvSpPr>
          <p:spPr>
            <a:xfrm>
              <a:off x="-3232150" y="3600451"/>
              <a:ext cx="352425" cy="274638"/>
            </a:xfrm>
            <a:custGeom>
              <a:avLst/>
              <a:gdLst/>
              <a:ahLst/>
              <a:cxnLst/>
              <a:rect l="l" t="t" r="r" b="b"/>
              <a:pathLst>
                <a:path w="666" h="518" extrusionOk="0">
                  <a:moveTo>
                    <a:pt x="456" y="257"/>
                  </a:moveTo>
                  <a:lnTo>
                    <a:pt x="424" y="186"/>
                  </a:lnTo>
                  <a:lnTo>
                    <a:pt x="430" y="179"/>
                  </a:lnTo>
                  <a:lnTo>
                    <a:pt x="379" y="191"/>
                  </a:lnTo>
                  <a:lnTo>
                    <a:pt x="392" y="149"/>
                  </a:lnTo>
                  <a:lnTo>
                    <a:pt x="400" y="114"/>
                  </a:lnTo>
                  <a:lnTo>
                    <a:pt x="368" y="77"/>
                  </a:lnTo>
                  <a:lnTo>
                    <a:pt x="299" y="22"/>
                  </a:lnTo>
                  <a:lnTo>
                    <a:pt x="252" y="10"/>
                  </a:lnTo>
                  <a:lnTo>
                    <a:pt x="208" y="22"/>
                  </a:lnTo>
                  <a:lnTo>
                    <a:pt x="193" y="0"/>
                  </a:lnTo>
                  <a:lnTo>
                    <a:pt x="169" y="22"/>
                  </a:lnTo>
                  <a:lnTo>
                    <a:pt x="151" y="22"/>
                  </a:lnTo>
                  <a:lnTo>
                    <a:pt x="151" y="28"/>
                  </a:lnTo>
                  <a:lnTo>
                    <a:pt x="130" y="72"/>
                  </a:lnTo>
                  <a:lnTo>
                    <a:pt x="73" y="175"/>
                  </a:lnTo>
                  <a:lnTo>
                    <a:pt x="40" y="283"/>
                  </a:lnTo>
                  <a:lnTo>
                    <a:pt x="0" y="303"/>
                  </a:lnTo>
                  <a:lnTo>
                    <a:pt x="13" y="323"/>
                  </a:lnTo>
                  <a:lnTo>
                    <a:pt x="46" y="346"/>
                  </a:lnTo>
                  <a:lnTo>
                    <a:pt x="104" y="431"/>
                  </a:lnTo>
                  <a:lnTo>
                    <a:pt x="130" y="469"/>
                  </a:lnTo>
                  <a:lnTo>
                    <a:pt x="193" y="469"/>
                  </a:lnTo>
                  <a:lnTo>
                    <a:pt x="232" y="498"/>
                  </a:lnTo>
                  <a:lnTo>
                    <a:pt x="291" y="518"/>
                  </a:lnTo>
                  <a:lnTo>
                    <a:pt x="339" y="464"/>
                  </a:lnTo>
                  <a:lnTo>
                    <a:pt x="404" y="485"/>
                  </a:lnTo>
                  <a:lnTo>
                    <a:pt x="475" y="450"/>
                  </a:lnTo>
                  <a:lnTo>
                    <a:pt x="547" y="440"/>
                  </a:lnTo>
                  <a:lnTo>
                    <a:pt x="666" y="307"/>
                  </a:lnTo>
                  <a:lnTo>
                    <a:pt x="456" y="257"/>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13" name="Google Shape;713;p3"/>
            <p:cNvSpPr/>
            <p:nvPr/>
          </p:nvSpPr>
          <p:spPr>
            <a:xfrm>
              <a:off x="-3046413" y="3671888"/>
              <a:ext cx="233363" cy="319088"/>
            </a:xfrm>
            <a:custGeom>
              <a:avLst/>
              <a:gdLst/>
              <a:ahLst/>
              <a:cxnLst/>
              <a:rect l="l" t="t" r="r" b="b"/>
              <a:pathLst>
                <a:path w="441" h="603" extrusionOk="0">
                  <a:moveTo>
                    <a:pt x="148" y="80"/>
                  </a:moveTo>
                  <a:lnTo>
                    <a:pt x="92" y="22"/>
                  </a:lnTo>
                  <a:lnTo>
                    <a:pt x="72" y="52"/>
                  </a:lnTo>
                  <a:lnTo>
                    <a:pt x="104" y="123"/>
                  </a:lnTo>
                  <a:lnTo>
                    <a:pt x="314" y="173"/>
                  </a:lnTo>
                  <a:lnTo>
                    <a:pt x="195" y="306"/>
                  </a:lnTo>
                  <a:lnTo>
                    <a:pt x="123" y="316"/>
                  </a:lnTo>
                  <a:lnTo>
                    <a:pt x="52" y="351"/>
                  </a:lnTo>
                  <a:lnTo>
                    <a:pt x="37" y="346"/>
                  </a:lnTo>
                  <a:lnTo>
                    <a:pt x="0" y="384"/>
                  </a:lnTo>
                  <a:lnTo>
                    <a:pt x="0" y="568"/>
                  </a:lnTo>
                  <a:lnTo>
                    <a:pt x="27" y="603"/>
                  </a:lnTo>
                  <a:lnTo>
                    <a:pt x="252" y="392"/>
                  </a:lnTo>
                  <a:lnTo>
                    <a:pt x="394" y="182"/>
                  </a:lnTo>
                  <a:lnTo>
                    <a:pt x="441" y="0"/>
                  </a:lnTo>
                  <a:lnTo>
                    <a:pt x="148" y="8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14" name="Google Shape;714;p3"/>
            <p:cNvSpPr/>
            <p:nvPr/>
          </p:nvSpPr>
          <p:spPr>
            <a:xfrm>
              <a:off x="-3216275" y="3822701"/>
              <a:ext cx="190500" cy="238125"/>
            </a:xfrm>
            <a:custGeom>
              <a:avLst/>
              <a:gdLst/>
              <a:ahLst/>
              <a:cxnLst/>
              <a:rect l="l" t="t" r="r" b="b"/>
              <a:pathLst>
                <a:path w="359" h="451" extrusionOk="0">
                  <a:moveTo>
                    <a:pt x="322" y="100"/>
                  </a:moveTo>
                  <a:lnTo>
                    <a:pt x="359" y="62"/>
                  </a:lnTo>
                  <a:lnTo>
                    <a:pt x="309" y="46"/>
                  </a:lnTo>
                  <a:lnTo>
                    <a:pt x="261" y="100"/>
                  </a:lnTo>
                  <a:lnTo>
                    <a:pt x="202" y="80"/>
                  </a:lnTo>
                  <a:lnTo>
                    <a:pt x="163" y="51"/>
                  </a:lnTo>
                  <a:lnTo>
                    <a:pt x="100" y="51"/>
                  </a:lnTo>
                  <a:lnTo>
                    <a:pt x="74" y="13"/>
                  </a:lnTo>
                  <a:lnTo>
                    <a:pt x="64" y="0"/>
                  </a:lnTo>
                  <a:lnTo>
                    <a:pt x="10" y="54"/>
                  </a:lnTo>
                  <a:lnTo>
                    <a:pt x="58" y="156"/>
                  </a:lnTo>
                  <a:lnTo>
                    <a:pt x="33" y="201"/>
                  </a:lnTo>
                  <a:lnTo>
                    <a:pt x="2" y="242"/>
                  </a:lnTo>
                  <a:lnTo>
                    <a:pt x="16" y="242"/>
                  </a:lnTo>
                  <a:lnTo>
                    <a:pt x="0" y="296"/>
                  </a:lnTo>
                  <a:lnTo>
                    <a:pt x="253" y="451"/>
                  </a:lnTo>
                  <a:lnTo>
                    <a:pt x="300" y="365"/>
                  </a:lnTo>
                  <a:lnTo>
                    <a:pt x="349" y="319"/>
                  </a:lnTo>
                  <a:lnTo>
                    <a:pt x="322" y="284"/>
                  </a:lnTo>
                  <a:lnTo>
                    <a:pt x="322" y="10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15" name="Google Shape;715;p3"/>
            <p:cNvSpPr/>
            <p:nvPr/>
          </p:nvSpPr>
          <p:spPr>
            <a:xfrm>
              <a:off x="-3317875" y="3852863"/>
              <a:ext cx="131763" cy="134938"/>
            </a:xfrm>
            <a:custGeom>
              <a:avLst/>
              <a:gdLst/>
              <a:ahLst/>
              <a:cxnLst/>
              <a:rect l="l" t="t" r="r" b="b"/>
              <a:pathLst>
                <a:path w="250" h="256" extrusionOk="0">
                  <a:moveTo>
                    <a:pt x="67" y="81"/>
                  </a:moveTo>
                  <a:lnTo>
                    <a:pt x="45" y="143"/>
                  </a:lnTo>
                  <a:lnTo>
                    <a:pt x="0" y="220"/>
                  </a:lnTo>
                  <a:lnTo>
                    <a:pt x="0" y="256"/>
                  </a:lnTo>
                  <a:lnTo>
                    <a:pt x="91" y="246"/>
                  </a:lnTo>
                  <a:lnTo>
                    <a:pt x="100" y="184"/>
                  </a:lnTo>
                  <a:lnTo>
                    <a:pt x="194" y="184"/>
                  </a:lnTo>
                  <a:lnTo>
                    <a:pt x="225" y="143"/>
                  </a:lnTo>
                  <a:lnTo>
                    <a:pt x="250" y="98"/>
                  </a:lnTo>
                  <a:lnTo>
                    <a:pt x="204" y="0"/>
                  </a:lnTo>
                  <a:lnTo>
                    <a:pt x="67" y="22"/>
                  </a:lnTo>
                  <a:lnTo>
                    <a:pt x="67" y="81"/>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16" name="Google Shape;716;p3"/>
            <p:cNvSpPr/>
            <p:nvPr/>
          </p:nvSpPr>
          <p:spPr>
            <a:xfrm>
              <a:off x="-3241675" y="4173538"/>
              <a:ext cx="63500" cy="193675"/>
            </a:xfrm>
            <a:custGeom>
              <a:avLst/>
              <a:gdLst/>
              <a:ahLst/>
              <a:cxnLst/>
              <a:rect l="l" t="t" r="r" b="b"/>
              <a:pathLst>
                <a:path w="118" h="366" extrusionOk="0">
                  <a:moveTo>
                    <a:pt x="30" y="77"/>
                  </a:moveTo>
                  <a:lnTo>
                    <a:pt x="15" y="128"/>
                  </a:lnTo>
                  <a:lnTo>
                    <a:pt x="0" y="187"/>
                  </a:lnTo>
                  <a:lnTo>
                    <a:pt x="15" y="233"/>
                  </a:lnTo>
                  <a:lnTo>
                    <a:pt x="63" y="250"/>
                  </a:lnTo>
                  <a:lnTo>
                    <a:pt x="47" y="298"/>
                  </a:lnTo>
                  <a:lnTo>
                    <a:pt x="80" y="366"/>
                  </a:lnTo>
                  <a:lnTo>
                    <a:pt x="118" y="305"/>
                  </a:lnTo>
                  <a:lnTo>
                    <a:pt x="118" y="235"/>
                  </a:lnTo>
                  <a:lnTo>
                    <a:pt x="95" y="200"/>
                  </a:lnTo>
                  <a:lnTo>
                    <a:pt x="95" y="222"/>
                  </a:lnTo>
                  <a:lnTo>
                    <a:pt x="63" y="222"/>
                  </a:lnTo>
                  <a:lnTo>
                    <a:pt x="46" y="124"/>
                  </a:lnTo>
                  <a:lnTo>
                    <a:pt x="31" y="14"/>
                  </a:lnTo>
                  <a:lnTo>
                    <a:pt x="0" y="0"/>
                  </a:lnTo>
                  <a:lnTo>
                    <a:pt x="0" y="26"/>
                  </a:lnTo>
                  <a:lnTo>
                    <a:pt x="30" y="77"/>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17" name="Google Shape;717;p3"/>
            <p:cNvSpPr/>
            <p:nvPr/>
          </p:nvSpPr>
          <p:spPr>
            <a:xfrm>
              <a:off x="-3552825" y="4384676"/>
              <a:ext cx="211138" cy="209550"/>
            </a:xfrm>
            <a:custGeom>
              <a:avLst/>
              <a:gdLst/>
              <a:ahLst/>
              <a:cxnLst/>
              <a:rect l="l" t="t" r="r" b="b"/>
              <a:pathLst>
                <a:path w="399" h="395" extrusionOk="0">
                  <a:moveTo>
                    <a:pt x="339" y="156"/>
                  </a:moveTo>
                  <a:lnTo>
                    <a:pt x="329" y="107"/>
                  </a:lnTo>
                  <a:lnTo>
                    <a:pt x="282" y="69"/>
                  </a:lnTo>
                  <a:lnTo>
                    <a:pt x="233" y="0"/>
                  </a:lnTo>
                  <a:lnTo>
                    <a:pt x="147" y="0"/>
                  </a:lnTo>
                  <a:lnTo>
                    <a:pt x="50" y="17"/>
                  </a:lnTo>
                  <a:lnTo>
                    <a:pt x="50" y="170"/>
                  </a:lnTo>
                  <a:lnTo>
                    <a:pt x="0" y="183"/>
                  </a:lnTo>
                  <a:lnTo>
                    <a:pt x="0" y="334"/>
                  </a:lnTo>
                  <a:lnTo>
                    <a:pt x="36" y="395"/>
                  </a:lnTo>
                  <a:lnTo>
                    <a:pt x="125" y="336"/>
                  </a:lnTo>
                  <a:lnTo>
                    <a:pt x="249" y="353"/>
                  </a:lnTo>
                  <a:lnTo>
                    <a:pt x="269" y="301"/>
                  </a:lnTo>
                  <a:lnTo>
                    <a:pt x="311" y="246"/>
                  </a:lnTo>
                  <a:lnTo>
                    <a:pt x="399" y="184"/>
                  </a:lnTo>
                  <a:lnTo>
                    <a:pt x="385" y="156"/>
                  </a:lnTo>
                  <a:lnTo>
                    <a:pt x="339" y="156"/>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18" name="Google Shape;718;p3"/>
            <p:cNvSpPr/>
            <p:nvPr/>
          </p:nvSpPr>
          <p:spPr>
            <a:xfrm>
              <a:off x="-3430588" y="4324351"/>
              <a:ext cx="179388" cy="168275"/>
            </a:xfrm>
            <a:custGeom>
              <a:avLst/>
              <a:gdLst/>
              <a:ahLst/>
              <a:cxnLst/>
              <a:rect l="l" t="t" r="r" b="b"/>
              <a:pathLst>
                <a:path w="338" h="318" extrusionOk="0">
                  <a:moveTo>
                    <a:pt x="312" y="237"/>
                  </a:moveTo>
                  <a:lnTo>
                    <a:pt x="338" y="180"/>
                  </a:lnTo>
                  <a:lnTo>
                    <a:pt x="338" y="54"/>
                  </a:lnTo>
                  <a:lnTo>
                    <a:pt x="235" y="21"/>
                  </a:lnTo>
                  <a:lnTo>
                    <a:pt x="235" y="0"/>
                  </a:lnTo>
                  <a:lnTo>
                    <a:pt x="168" y="13"/>
                  </a:lnTo>
                  <a:lnTo>
                    <a:pt x="156" y="41"/>
                  </a:lnTo>
                  <a:lnTo>
                    <a:pt x="71" y="115"/>
                  </a:lnTo>
                  <a:lnTo>
                    <a:pt x="8" y="95"/>
                  </a:lnTo>
                  <a:lnTo>
                    <a:pt x="0" y="115"/>
                  </a:lnTo>
                  <a:lnTo>
                    <a:pt x="0" y="115"/>
                  </a:lnTo>
                  <a:lnTo>
                    <a:pt x="49" y="184"/>
                  </a:lnTo>
                  <a:lnTo>
                    <a:pt x="96" y="222"/>
                  </a:lnTo>
                  <a:lnTo>
                    <a:pt x="106" y="271"/>
                  </a:lnTo>
                  <a:lnTo>
                    <a:pt x="152" y="271"/>
                  </a:lnTo>
                  <a:lnTo>
                    <a:pt x="166" y="299"/>
                  </a:lnTo>
                  <a:lnTo>
                    <a:pt x="168" y="298"/>
                  </a:lnTo>
                  <a:lnTo>
                    <a:pt x="267" y="315"/>
                  </a:lnTo>
                  <a:lnTo>
                    <a:pt x="267" y="318"/>
                  </a:lnTo>
                  <a:lnTo>
                    <a:pt x="312" y="271"/>
                  </a:lnTo>
                  <a:lnTo>
                    <a:pt x="312" y="237"/>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19" name="Google Shape;719;p3"/>
            <p:cNvSpPr/>
            <p:nvPr/>
          </p:nvSpPr>
          <p:spPr>
            <a:xfrm>
              <a:off x="-3748088" y="4362451"/>
              <a:ext cx="320675" cy="290513"/>
            </a:xfrm>
            <a:custGeom>
              <a:avLst/>
              <a:gdLst/>
              <a:ahLst/>
              <a:cxnLst/>
              <a:rect l="l" t="t" r="r" b="b"/>
              <a:pathLst>
                <a:path w="605" h="548" extrusionOk="0">
                  <a:moveTo>
                    <a:pt x="527" y="22"/>
                  </a:moveTo>
                  <a:lnTo>
                    <a:pt x="450" y="42"/>
                  </a:lnTo>
                  <a:lnTo>
                    <a:pt x="365" y="30"/>
                  </a:lnTo>
                  <a:lnTo>
                    <a:pt x="302" y="12"/>
                  </a:lnTo>
                  <a:lnTo>
                    <a:pt x="110" y="12"/>
                  </a:lnTo>
                  <a:lnTo>
                    <a:pt x="68" y="0"/>
                  </a:lnTo>
                  <a:lnTo>
                    <a:pt x="26" y="12"/>
                  </a:lnTo>
                  <a:lnTo>
                    <a:pt x="3" y="6"/>
                  </a:lnTo>
                  <a:lnTo>
                    <a:pt x="0" y="16"/>
                  </a:lnTo>
                  <a:lnTo>
                    <a:pt x="77" y="157"/>
                  </a:lnTo>
                  <a:lnTo>
                    <a:pt x="120" y="337"/>
                  </a:lnTo>
                  <a:lnTo>
                    <a:pt x="182" y="516"/>
                  </a:lnTo>
                  <a:lnTo>
                    <a:pt x="182" y="517"/>
                  </a:lnTo>
                  <a:lnTo>
                    <a:pt x="227" y="504"/>
                  </a:lnTo>
                  <a:lnTo>
                    <a:pt x="290" y="548"/>
                  </a:lnTo>
                  <a:lnTo>
                    <a:pt x="354" y="504"/>
                  </a:lnTo>
                  <a:lnTo>
                    <a:pt x="354" y="355"/>
                  </a:lnTo>
                  <a:lnTo>
                    <a:pt x="367" y="376"/>
                  </a:lnTo>
                  <a:lnTo>
                    <a:pt x="367" y="225"/>
                  </a:lnTo>
                  <a:lnTo>
                    <a:pt x="417" y="212"/>
                  </a:lnTo>
                  <a:lnTo>
                    <a:pt x="417" y="59"/>
                  </a:lnTo>
                  <a:lnTo>
                    <a:pt x="514" y="42"/>
                  </a:lnTo>
                  <a:lnTo>
                    <a:pt x="600" y="42"/>
                  </a:lnTo>
                  <a:lnTo>
                    <a:pt x="605" y="30"/>
                  </a:lnTo>
                  <a:lnTo>
                    <a:pt x="518" y="14"/>
                  </a:lnTo>
                  <a:lnTo>
                    <a:pt x="527" y="22"/>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20" name="Google Shape;720;p3"/>
            <p:cNvSpPr/>
            <p:nvPr/>
          </p:nvSpPr>
          <p:spPr>
            <a:xfrm>
              <a:off x="-3751263" y="3863976"/>
              <a:ext cx="180975" cy="211138"/>
            </a:xfrm>
            <a:custGeom>
              <a:avLst/>
              <a:gdLst/>
              <a:ahLst/>
              <a:cxnLst/>
              <a:rect l="l" t="t" r="r" b="b"/>
              <a:pathLst>
                <a:path w="343" h="397" extrusionOk="0">
                  <a:moveTo>
                    <a:pt x="298" y="0"/>
                  </a:moveTo>
                  <a:lnTo>
                    <a:pt x="251" y="20"/>
                  </a:lnTo>
                  <a:lnTo>
                    <a:pt x="216" y="93"/>
                  </a:lnTo>
                  <a:lnTo>
                    <a:pt x="95" y="82"/>
                  </a:lnTo>
                  <a:lnTo>
                    <a:pt x="101" y="119"/>
                  </a:lnTo>
                  <a:lnTo>
                    <a:pt x="141" y="106"/>
                  </a:lnTo>
                  <a:lnTo>
                    <a:pt x="154" y="147"/>
                  </a:lnTo>
                  <a:lnTo>
                    <a:pt x="119" y="178"/>
                  </a:lnTo>
                  <a:lnTo>
                    <a:pt x="145" y="203"/>
                  </a:lnTo>
                  <a:lnTo>
                    <a:pt x="119" y="281"/>
                  </a:lnTo>
                  <a:lnTo>
                    <a:pt x="67" y="258"/>
                  </a:lnTo>
                  <a:lnTo>
                    <a:pt x="11" y="281"/>
                  </a:lnTo>
                  <a:lnTo>
                    <a:pt x="43" y="294"/>
                  </a:lnTo>
                  <a:lnTo>
                    <a:pt x="43" y="320"/>
                  </a:lnTo>
                  <a:lnTo>
                    <a:pt x="0" y="344"/>
                  </a:lnTo>
                  <a:lnTo>
                    <a:pt x="24" y="374"/>
                  </a:lnTo>
                  <a:lnTo>
                    <a:pt x="30" y="397"/>
                  </a:lnTo>
                  <a:lnTo>
                    <a:pt x="85" y="381"/>
                  </a:lnTo>
                  <a:lnTo>
                    <a:pt x="86" y="377"/>
                  </a:lnTo>
                  <a:lnTo>
                    <a:pt x="102" y="377"/>
                  </a:lnTo>
                  <a:lnTo>
                    <a:pt x="144" y="377"/>
                  </a:lnTo>
                  <a:lnTo>
                    <a:pt x="161" y="390"/>
                  </a:lnTo>
                  <a:lnTo>
                    <a:pt x="217" y="343"/>
                  </a:lnTo>
                  <a:lnTo>
                    <a:pt x="217" y="281"/>
                  </a:lnTo>
                  <a:lnTo>
                    <a:pt x="289" y="216"/>
                  </a:lnTo>
                  <a:lnTo>
                    <a:pt x="307" y="89"/>
                  </a:lnTo>
                  <a:lnTo>
                    <a:pt x="343" y="20"/>
                  </a:lnTo>
                  <a:lnTo>
                    <a:pt x="298"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21" name="Google Shape;721;p3"/>
            <p:cNvSpPr/>
            <p:nvPr/>
          </p:nvSpPr>
          <p:spPr>
            <a:xfrm>
              <a:off x="-3735388" y="4065588"/>
              <a:ext cx="28575" cy="25400"/>
            </a:xfrm>
            <a:custGeom>
              <a:avLst/>
              <a:gdLst/>
              <a:ahLst/>
              <a:cxnLst/>
              <a:rect l="l" t="t" r="r" b="b"/>
              <a:pathLst>
                <a:path w="55" h="47" extrusionOk="0">
                  <a:moveTo>
                    <a:pt x="8" y="47"/>
                  </a:moveTo>
                  <a:lnTo>
                    <a:pt x="34" y="47"/>
                  </a:lnTo>
                  <a:lnTo>
                    <a:pt x="55" y="0"/>
                  </a:lnTo>
                  <a:lnTo>
                    <a:pt x="0" y="16"/>
                  </a:lnTo>
                  <a:lnTo>
                    <a:pt x="8" y="47"/>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22" name="Google Shape;722;p3"/>
            <p:cNvSpPr/>
            <p:nvPr/>
          </p:nvSpPr>
          <p:spPr>
            <a:xfrm>
              <a:off x="-3795713" y="3905251"/>
              <a:ext cx="47625" cy="28575"/>
            </a:xfrm>
            <a:custGeom>
              <a:avLst/>
              <a:gdLst/>
              <a:ahLst/>
              <a:cxnLst/>
              <a:rect l="l" t="t" r="r" b="b"/>
              <a:pathLst>
                <a:path w="92" h="56" extrusionOk="0">
                  <a:moveTo>
                    <a:pt x="92" y="0"/>
                  </a:moveTo>
                  <a:lnTo>
                    <a:pt x="14" y="1"/>
                  </a:lnTo>
                  <a:lnTo>
                    <a:pt x="0" y="56"/>
                  </a:lnTo>
                  <a:lnTo>
                    <a:pt x="92" y="56"/>
                  </a:lnTo>
                  <a:lnTo>
                    <a:pt x="92"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23" name="Google Shape;723;p3"/>
            <p:cNvSpPr/>
            <p:nvPr/>
          </p:nvSpPr>
          <p:spPr>
            <a:xfrm>
              <a:off x="-3806825" y="3905251"/>
              <a:ext cx="136525" cy="141288"/>
            </a:xfrm>
            <a:custGeom>
              <a:avLst/>
              <a:gdLst/>
              <a:ahLst/>
              <a:cxnLst/>
              <a:rect l="l" t="t" r="r" b="b"/>
              <a:pathLst>
                <a:path w="257" h="268" extrusionOk="0">
                  <a:moveTo>
                    <a:pt x="146" y="218"/>
                  </a:moveTo>
                  <a:lnTo>
                    <a:pt x="114" y="205"/>
                  </a:lnTo>
                  <a:lnTo>
                    <a:pt x="170" y="182"/>
                  </a:lnTo>
                  <a:lnTo>
                    <a:pt x="222" y="205"/>
                  </a:lnTo>
                  <a:lnTo>
                    <a:pt x="248" y="127"/>
                  </a:lnTo>
                  <a:lnTo>
                    <a:pt x="222" y="102"/>
                  </a:lnTo>
                  <a:lnTo>
                    <a:pt x="257" y="71"/>
                  </a:lnTo>
                  <a:lnTo>
                    <a:pt x="244" y="30"/>
                  </a:lnTo>
                  <a:lnTo>
                    <a:pt x="204" y="43"/>
                  </a:lnTo>
                  <a:lnTo>
                    <a:pt x="198" y="6"/>
                  </a:lnTo>
                  <a:lnTo>
                    <a:pt x="127" y="0"/>
                  </a:lnTo>
                  <a:lnTo>
                    <a:pt x="111" y="0"/>
                  </a:lnTo>
                  <a:lnTo>
                    <a:pt x="111" y="56"/>
                  </a:lnTo>
                  <a:lnTo>
                    <a:pt x="19" y="56"/>
                  </a:lnTo>
                  <a:lnTo>
                    <a:pt x="0" y="137"/>
                  </a:lnTo>
                  <a:lnTo>
                    <a:pt x="103" y="268"/>
                  </a:lnTo>
                  <a:lnTo>
                    <a:pt x="146" y="244"/>
                  </a:lnTo>
                  <a:lnTo>
                    <a:pt x="146" y="218"/>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24" name="Google Shape;724;p3"/>
            <p:cNvSpPr/>
            <p:nvPr/>
          </p:nvSpPr>
          <p:spPr>
            <a:xfrm>
              <a:off x="-3732213" y="3832226"/>
              <a:ext cx="449263" cy="441325"/>
            </a:xfrm>
            <a:custGeom>
              <a:avLst/>
              <a:gdLst/>
              <a:ahLst/>
              <a:cxnLst/>
              <a:rect l="l" t="t" r="r" b="b"/>
              <a:pathLst>
                <a:path w="849" h="834" extrusionOk="0">
                  <a:moveTo>
                    <a:pt x="829" y="82"/>
                  </a:moveTo>
                  <a:lnTo>
                    <a:pt x="792" y="27"/>
                  </a:lnTo>
                  <a:lnTo>
                    <a:pt x="715" y="36"/>
                  </a:lnTo>
                  <a:lnTo>
                    <a:pt x="686" y="2"/>
                  </a:lnTo>
                  <a:lnTo>
                    <a:pt x="589" y="11"/>
                  </a:lnTo>
                  <a:lnTo>
                    <a:pt x="466" y="18"/>
                  </a:lnTo>
                  <a:lnTo>
                    <a:pt x="466" y="50"/>
                  </a:lnTo>
                  <a:lnTo>
                    <a:pt x="394" y="41"/>
                  </a:lnTo>
                  <a:lnTo>
                    <a:pt x="337" y="0"/>
                  </a:lnTo>
                  <a:lnTo>
                    <a:pt x="305" y="36"/>
                  </a:lnTo>
                  <a:lnTo>
                    <a:pt x="286" y="73"/>
                  </a:lnTo>
                  <a:lnTo>
                    <a:pt x="305" y="82"/>
                  </a:lnTo>
                  <a:lnTo>
                    <a:pt x="269" y="151"/>
                  </a:lnTo>
                  <a:lnTo>
                    <a:pt x="251" y="278"/>
                  </a:lnTo>
                  <a:lnTo>
                    <a:pt x="179" y="343"/>
                  </a:lnTo>
                  <a:lnTo>
                    <a:pt x="179" y="405"/>
                  </a:lnTo>
                  <a:lnTo>
                    <a:pt x="123" y="452"/>
                  </a:lnTo>
                  <a:lnTo>
                    <a:pt x="106" y="439"/>
                  </a:lnTo>
                  <a:lnTo>
                    <a:pt x="48" y="439"/>
                  </a:lnTo>
                  <a:lnTo>
                    <a:pt x="26" y="490"/>
                  </a:lnTo>
                  <a:lnTo>
                    <a:pt x="0" y="490"/>
                  </a:lnTo>
                  <a:lnTo>
                    <a:pt x="5" y="504"/>
                  </a:lnTo>
                  <a:lnTo>
                    <a:pt x="204" y="504"/>
                  </a:lnTo>
                  <a:lnTo>
                    <a:pt x="237" y="592"/>
                  </a:lnTo>
                  <a:lnTo>
                    <a:pt x="318" y="601"/>
                  </a:lnTo>
                  <a:lnTo>
                    <a:pt x="331" y="546"/>
                  </a:lnTo>
                  <a:lnTo>
                    <a:pt x="432" y="559"/>
                  </a:lnTo>
                  <a:lnTo>
                    <a:pt x="449" y="720"/>
                  </a:lnTo>
                  <a:lnTo>
                    <a:pt x="520" y="720"/>
                  </a:lnTo>
                  <a:lnTo>
                    <a:pt x="523" y="748"/>
                  </a:lnTo>
                  <a:lnTo>
                    <a:pt x="562" y="737"/>
                  </a:lnTo>
                  <a:lnTo>
                    <a:pt x="621" y="771"/>
                  </a:lnTo>
                  <a:lnTo>
                    <a:pt x="671" y="761"/>
                  </a:lnTo>
                  <a:lnTo>
                    <a:pt x="738" y="824"/>
                  </a:lnTo>
                  <a:lnTo>
                    <a:pt x="782" y="834"/>
                  </a:lnTo>
                  <a:lnTo>
                    <a:pt x="782" y="775"/>
                  </a:lnTo>
                  <a:lnTo>
                    <a:pt x="746" y="775"/>
                  </a:lnTo>
                  <a:lnTo>
                    <a:pt x="719" y="737"/>
                  </a:lnTo>
                  <a:lnTo>
                    <a:pt x="738" y="668"/>
                  </a:lnTo>
                  <a:lnTo>
                    <a:pt x="723" y="642"/>
                  </a:lnTo>
                  <a:lnTo>
                    <a:pt x="801" y="590"/>
                  </a:lnTo>
                  <a:lnTo>
                    <a:pt x="755" y="511"/>
                  </a:lnTo>
                  <a:lnTo>
                    <a:pt x="738" y="382"/>
                  </a:lnTo>
                  <a:lnTo>
                    <a:pt x="755" y="382"/>
                  </a:lnTo>
                  <a:lnTo>
                    <a:pt x="755" y="353"/>
                  </a:lnTo>
                  <a:lnTo>
                    <a:pt x="777" y="296"/>
                  </a:lnTo>
                  <a:lnTo>
                    <a:pt x="782" y="296"/>
                  </a:lnTo>
                  <a:lnTo>
                    <a:pt x="782" y="260"/>
                  </a:lnTo>
                  <a:lnTo>
                    <a:pt x="827" y="183"/>
                  </a:lnTo>
                  <a:lnTo>
                    <a:pt x="849" y="121"/>
                  </a:lnTo>
                  <a:lnTo>
                    <a:pt x="849" y="82"/>
                  </a:lnTo>
                  <a:lnTo>
                    <a:pt x="829" y="82"/>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25" name="Google Shape;725;p3"/>
            <p:cNvSpPr/>
            <p:nvPr/>
          </p:nvSpPr>
          <p:spPr>
            <a:xfrm>
              <a:off x="-3668713" y="3689351"/>
              <a:ext cx="300038" cy="204788"/>
            </a:xfrm>
            <a:custGeom>
              <a:avLst/>
              <a:gdLst/>
              <a:ahLst/>
              <a:cxnLst/>
              <a:rect l="l" t="t" r="r" b="b"/>
              <a:pathLst>
                <a:path w="566" h="389" extrusionOk="0">
                  <a:moveTo>
                    <a:pt x="550" y="252"/>
                  </a:moveTo>
                  <a:lnTo>
                    <a:pt x="475" y="176"/>
                  </a:lnTo>
                  <a:lnTo>
                    <a:pt x="437" y="137"/>
                  </a:lnTo>
                  <a:lnTo>
                    <a:pt x="388" y="92"/>
                  </a:lnTo>
                  <a:lnTo>
                    <a:pt x="355" y="2"/>
                  </a:lnTo>
                  <a:lnTo>
                    <a:pt x="354" y="0"/>
                  </a:lnTo>
                  <a:lnTo>
                    <a:pt x="305" y="45"/>
                  </a:lnTo>
                  <a:lnTo>
                    <a:pt x="276" y="92"/>
                  </a:lnTo>
                  <a:lnTo>
                    <a:pt x="185" y="92"/>
                  </a:lnTo>
                  <a:lnTo>
                    <a:pt x="195" y="137"/>
                  </a:lnTo>
                  <a:lnTo>
                    <a:pt x="113" y="166"/>
                  </a:lnTo>
                  <a:lnTo>
                    <a:pt x="62" y="176"/>
                  </a:lnTo>
                  <a:lnTo>
                    <a:pt x="38" y="162"/>
                  </a:lnTo>
                  <a:lnTo>
                    <a:pt x="12" y="218"/>
                  </a:lnTo>
                  <a:lnTo>
                    <a:pt x="0" y="261"/>
                  </a:lnTo>
                  <a:lnTo>
                    <a:pt x="29" y="332"/>
                  </a:lnTo>
                  <a:lnTo>
                    <a:pt x="75" y="389"/>
                  </a:lnTo>
                  <a:lnTo>
                    <a:pt x="93" y="352"/>
                  </a:lnTo>
                  <a:lnTo>
                    <a:pt x="140" y="332"/>
                  </a:lnTo>
                  <a:lnTo>
                    <a:pt x="166" y="343"/>
                  </a:lnTo>
                  <a:lnTo>
                    <a:pt x="185" y="306"/>
                  </a:lnTo>
                  <a:lnTo>
                    <a:pt x="217" y="270"/>
                  </a:lnTo>
                  <a:lnTo>
                    <a:pt x="274" y="311"/>
                  </a:lnTo>
                  <a:lnTo>
                    <a:pt x="346" y="320"/>
                  </a:lnTo>
                  <a:lnTo>
                    <a:pt x="346" y="288"/>
                  </a:lnTo>
                  <a:lnTo>
                    <a:pt x="469" y="281"/>
                  </a:lnTo>
                  <a:lnTo>
                    <a:pt x="566" y="272"/>
                  </a:lnTo>
                  <a:lnTo>
                    <a:pt x="550" y="252"/>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26" name="Google Shape;726;p3"/>
            <p:cNvSpPr/>
            <p:nvPr/>
          </p:nvSpPr>
          <p:spPr>
            <a:xfrm>
              <a:off x="-4371975" y="3651251"/>
              <a:ext cx="50800" cy="46038"/>
            </a:xfrm>
            <a:custGeom>
              <a:avLst/>
              <a:gdLst/>
              <a:ahLst/>
              <a:cxnLst/>
              <a:rect l="l" t="t" r="r" b="b"/>
              <a:pathLst>
                <a:path w="96" h="87" extrusionOk="0">
                  <a:moveTo>
                    <a:pt x="85" y="3"/>
                  </a:moveTo>
                  <a:lnTo>
                    <a:pt x="70" y="0"/>
                  </a:lnTo>
                  <a:lnTo>
                    <a:pt x="14" y="13"/>
                  </a:lnTo>
                  <a:lnTo>
                    <a:pt x="0" y="18"/>
                  </a:lnTo>
                  <a:lnTo>
                    <a:pt x="43" y="84"/>
                  </a:lnTo>
                  <a:lnTo>
                    <a:pt x="46" y="87"/>
                  </a:lnTo>
                  <a:lnTo>
                    <a:pt x="96" y="57"/>
                  </a:lnTo>
                  <a:lnTo>
                    <a:pt x="85" y="3"/>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27" name="Google Shape;727;p3"/>
            <p:cNvSpPr/>
            <p:nvPr/>
          </p:nvSpPr>
          <p:spPr>
            <a:xfrm>
              <a:off x="-4271963" y="3752851"/>
              <a:ext cx="95250" cy="98425"/>
            </a:xfrm>
            <a:custGeom>
              <a:avLst/>
              <a:gdLst/>
              <a:ahLst/>
              <a:cxnLst/>
              <a:rect l="l" t="t" r="r" b="b"/>
              <a:pathLst>
                <a:path w="179" h="186" extrusionOk="0">
                  <a:moveTo>
                    <a:pt x="101" y="45"/>
                  </a:moveTo>
                  <a:lnTo>
                    <a:pt x="101" y="16"/>
                  </a:lnTo>
                  <a:lnTo>
                    <a:pt x="78" y="0"/>
                  </a:lnTo>
                  <a:lnTo>
                    <a:pt x="42" y="0"/>
                  </a:lnTo>
                  <a:lnTo>
                    <a:pt x="23" y="49"/>
                  </a:lnTo>
                  <a:lnTo>
                    <a:pt x="0" y="77"/>
                  </a:lnTo>
                  <a:lnTo>
                    <a:pt x="176" y="186"/>
                  </a:lnTo>
                  <a:lnTo>
                    <a:pt x="179" y="185"/>
                  </a:lnTo>
                  <a:lnTo>
                    <a:pt x="178" y="117"/>
                  </a:lnTo>
                  <a:lnTo>
                    <a:pt x="130" y="101"/>
                  </a:lnTo>
                  <a:lnTo>
                    <a:pt x="130" y="75"/>
                  </a:lnTo>
                  <a:lnTo>
                    <a:pt x="144" y="45"/>
                  </a:lnTo>
                  <a:lnTo>
                    <a:pt x="130" y="45"/>
                  </a:lnTo>
                  <a:lnTo>
                    <a:pt x="101" y="45"/>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28" name="Google Shape;728;p3"/>
            <p:cNvSpPr/>
            <p:nvPr/>
          </p:nvSpPr>
          <p:spPr>
            <a:xfrm>
              <a:off x="-4348163" y="3652838"/>
              <a:ext cx="173038" cy="123825"/>
            </a:xfrm>
            <a:custGeom>
              <a:avLst/>
              <a:gdLst/>
              <a:ahLst/>
              <a:cxnLst/>
              <a:rect l="l" t="t" r="r" b="b"/>
              <a:pathLst>
                <a:path w="326" h="234" extrusionOk="0">
                  <a:moveTo>
                    <a:pt x="270" y="23"/>
                  </a:moveTo>
                  <a:lnTo>
                    <a:pt x="238" y="16"/>
                  </a:lnTo>
                  <a:lnTo>
                    <a:pt x="193" y="34"/>
                  </a:lnTo>
                  <a:lnTo>
                    <a:pt x="164" y="16"/>
                  </a:lnTo>
                  <a:lnTo>
                    <a:pt x="167" y="23"/>
                  </a:lnTo>
                  <a:lnTo>
                    <a:pt x="117" y="10"/>
                  </a:lnTo>
                  <a:lnTo>
                    <a:pt x="39" y="0"/>
                  </a:lnTo>
                  <a:lnTo>
                    <a:pt x="50" y="54"/>
                  </a:lnTo>
                  <a:lnTo>
                    <a:pt x="0" y="84"/>
                  </a:lnTo>
                  <a:lnTo>
                    <a:pt x="71" y="155"/>
                  </a:lnTo>
                  <a:lnTo>
                    <a:pt x="73" y="159"/>
                  </a:lnTo>
                  <a:lnTo>
                    <a:pt x="99" y="136"/>
                  </a:lnTo>
                  <a:lnTo>
                    <a:pt x="167" y="113"/>
                  </a:lnTo>
                  <a:lnTo>
                    <a:pt x="193" y="172"/>
                  </a:lnTo>
                  <a:lnTo>
                    <a:pt x="186" y="189"/>
                  </a:lnTo>
                  <a:lnTo>
                    <a:pt x="222" y="189"/>
                  </a:lnTo>
                  <a:lnTo>
                    <a:pt x="245" y="205"/>
                  </a:lnTo>
                  <a:lnTo>
                    <a:pt x="245" y="234"/>
                  </a:lnTo>
                  <a:lnTo>
                    <a:pt x="274" y="234"/>
                  </a:lnTo>
                  <a:lnTo>
                    <a:pt x="288" y="234"/>
                  </a:lnTo>
                  <a:lnTo>
                    <a:pt x="307" y="193"/>
                  </a:lnTo>
                  <a:lnTo>
                    <a:pt x="294" y="108"/>
                  </a:lnTo>
                  <a:lnTo>
                    <a:pt x="326" y="101"/>
                  </a:lnTo>
                  <a:lnTo>
                    <a:pt x="274" y="68"/>
                  </a:lnTo>
                  <a:lnTo>
                    <a:pt x="270" y="23"/>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29" name="Google Shape;729;p3"/>
            <p:cNvSpPr/>
            <p:nvPr/>
          </p:nvSpPr>
          <p:spPr>
            <a:xfrm>
              <a:off x="-3933825" y="3627438"/>
              <a:ext cx="258763" cy="223838"/>
            </a:xfrm>
            <a:custGeom>
              <a:avLst/>
              <a:gdLst/>
              <a:ahLst/>
              <a:cxnLst/>
              <a:rect l="l" t="t" r="r" b="b"/>
              <a:pathLst>
                <a:path w="490" h="424" extrusionOk="0">
                  <a:moveTo>
                    <a:pt x="307" y="312"/>
                  </a:moveTo>
                  <a:lnTo>
                    <a:pt x="353" y="332"/>
                  </a:lnTo>
                  <a:lnTo>
                    <a:pt x="383" y="283"/>
                  </a:lnTo>
                  <a:lnTo>
                    <a:pt x="447" y="176"/>
                  </a:lnTo>
                  <a:lnTo>
                    <a:pt x="490" y="103"/>
                  </a:lnTo>
                  <a:lnTo>
                    <a:pt x="483" y="42"/>
                  </a:lnTo>
                  <a:lnTo>
                    <a:pt x="450" y="12"/>
                  </a:lnTo>
                  <a:lnTo>
                    <a:pt x="412" y="34"/>
                  </a:lnTo>
                  <a:lnTo>
                    <a:pt x="356" y="23"/>
                  </a:lnTo>
                  <a:lnTo>
                    <a:pt x="277" y="49"/>
                  </a:lnTo>
                  <a:lnTo>
                    <a:pt x="218" y="23"/>
                  </a:lnTo>
                  <a:lnTo>
                    <a:pt x="171" y="36"/>
                  </a:lnTo>
                  <a:lnTo>
                    <a:pt x="137" y="0"/>
                  </a:lnTo>
                  <a:lnTo>
                    <a:pt x="43" y="9"/>
                  </a:lnTo>
                  <a:lnTo>
                    <a:pt x="21" y="85"/>
                  </a:lnTo>
                  <a:lnTo>
                    <a:pt x="43" y="142"/>
                  </a:lnTo>
                  <a:lnTo>
                    <a:pt x="0" y="206"/>
                  </a:lnTo>
                  <a:lnTo>
                    <a:pt x="0" y="330"/>
                  </a:lnTo>
                  <a:lnTo>
                    <a:pt x="13" y="326"/>
                  </a:lnTo>
                  <a:lnTo>
                    <a:pt x="104" y="424"/>
                  </a:lnTo>
                  <a:lnTo>
                    <a:pt x="235" y="413"/>
                  </a:lnTo>
                  <a:lnTo>
                    <a:pt x="257" y="351"/>
                  </a:lnTo>
                  <a:lnTo>
                    <a:pt x="307" y="312"/>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30" name="Google Shape;730;p3"/>
            <p:cNvSpPr/>
            <p:nvPr/>
          </p:nvSpPr>
          <p:spPr>
            <a:xfrm>
              <a:off x="-3810000" y="3649663"/>
              <a:ext cx="180975" cy="263525"/>
            </a:xfrm>
            <a:custGeom>
              <a:avLst/>
              <a:gdLst/>
              <a:ahLst/>
              <a:cxnLst/>
              <a:rect l="l" t="t" r="r" b="b"/>
              <a:pathLst>
                <a:path w="343" h="500" extrusionOk="0">
                  <a:moveTo>
                    <a:pt x="297" y="407"/>
                  </a:moveTo>
                  <a:lnTo>
                    <a:pt x="268" y="336"/>
                  </a:lnTo>
                  <a:lnTo>
                    <a:pt x="280" y="293"/>
                  </a:lnTo>
                  <a:lnTo>
                    <a:pt x="310" y="228"/>
                  </a:lnTo>
                  <a:lnTo>
                    <a:pt x="262" y="170"/>
                  </a:lnTo>
                  <a:lnTo>
                    <a:pt x="245" y="134"/>
                  </a:lnTo>
                  <a:lnTo>
                    <a:pt x="310" y="134"/>
                  </a:lnTo>
                  <a:lnTo>
                    <a:pt x="281" y="100"/>
                  </a:lnTo>
                  <a:lnTo>
                    <a:pt x="281" y="30"/>
                  </a:lnTo>
                  <a:lnTo>
                    <a:pt x="248" y="0"/>
                  </a:lnTo>
                  <a:lnTo>
                    <a:pt x="255" y="61"/>
                  </a:lnTo>
                  <a:lnTo>
                    <a:pt x="212" y="134"/>
                  </a:lnTo>
                  <a:lnTo>
                    <a:pt x="148" y="241"/>
                  </a:lnTo>
                  <a:lnTo>
                    <a:pt x="118" y="290"/>
                  </a:lnTo>
                  <a:lnTo>
                    <a:pt x="72" y="270"/>
                  </a:lnTo>
                  <a:lnTo>
                    <a:pt x="22" y="309"/>
                  </a:lnTo>
                  <a:lnTo>
                    <a:pt x="0" y="371"/>
                  </a:lnTo>
                  <a:lnTo>
                    <a:pt x="9" y="369"/>
                  </a:lnTo>
                  <a:lnTo>
                    <a:pt x="50" y="444"/>
                  </a:lnTo>
                  <a:lnTo>
                    <a:pt x="40" y="484"/>
                  </a:lnTo>
                  <a:lnTo>
                    <a:pt x="134" y="483"/>
                  </a:lnTo>
                  <a:lnTo>
                    <a:pt x="326" y="500"/>
                  </a:lnTo>
                  <a:lnTo>
                    <a:pt x="343" y="464"/>
                  </a:lnTo>
                  <a:lnTo>
                    <a:pt x="297" y="407"/>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31" name="Google Shape;731;p3"/>
            <p:cNvSpPr/>
            <p:nvPr/>
          </p:nvSpPr>
          <p:spPr>
            <a:xfrm>
              <a:off x="-4129088" y="3597276"/>
              <a:ext cx="187325" cy="120650"/>
            </a:xfrm>
            <a:custGeom>
              <a:avLst/>
              <a:gdLst/>
              <a:ahLst/>
              <a:cxnLst/>
              <a:rect l="l" t="t" r="r" b="b"/>
              <a:pathLst>
                <a:path w="353" h="228" extrusionOk="0">
                  <a:moveTo>
                    <a:pt x="293" y="98"/>
                  </a:moveTo>
                  <a:lnTo>
                    <a:pt x="284" y="56"/>
                  </a:lnTo>
                  <a:lnTo>
                    <a:pt x="245" y="39"/>
                  </a:lnTo>
                  <a:lnTo>
                    <a:pt x="257" y="0"/>
                  </a:lnTo>
                  <a:lnTo>
                    <a:pt x="203" y="0"/>
                  </a:lnTo>
                  <a:lnTo>
                    <a:pt x="102" y="56"/>
                  </a:lnTo>
                  <a:lnTo>
                    <a:pt x="63" y="56"/>
                  </a:lnTo>
                  <a:lnTo>
                    <a:pt x="9" y="146"/>
                  </a:lnTo>
                  <a:lnTo>
                    <a:pt x="0" y="198"/>
                  </a:lnTo>
                  <a:lnTo>
                    <a:pt x="7" y="198"/>
                  </a:lnTo>
                  <a:lnTo>
                    <a:pt x="72" y="228"/>
                  </a:lnTo>
                  <a:lnTo>
                    <a:pt x="105" y="228"/>
                  </a:lnTo>
                  <a:lnTo>
                    <a:pt x="115" y="173"/>
                  </a:lnTo>
                  <a:lnTo>
                    <a:pt x="228" y="173"/>
                  </a:lnTo>
                  <a:lnTo>
                    <a:pt x="275" y="173"/>
                  </a:lnTo>
                  <a:lnTo>
                    <a:pt x="332" y="141"/>
                  </a:lnTo>
                  <a:lnTo>
                    <a:pt x="353" y="126"/>
                  </a:lnTo>
                  <a:lnTo>
                    <a:pt x="326" y="85"/>
                  </a:lnTo>
                  <a:lnTo>
                    <a:pt x="293" y="98"/>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32" name="Google Shape;732;p3"/>
            <p:cNvSpPr/>
            <p:nvPr/>
          </p:nvSpPr>
          <p:spPr>
            <a:xfrm>
              <a:off x="-4075113" y="3689351"/>
              <a:ext cx="95250" cy="155575"/>
            </a:xfrm>
            <a:custGeom>
              <a:avLst/>
              <a:gdLst/>
              <a:ahLst/>
              <a:cxnLst/>
              <a:rect l="l" t="t" r="r" b="b"/>
              <a:pathLst>
                <a:path w="181" h="294" extrusionOk="0">
                  <a:moveTo>
                    <a:pt x="155" y="121"/>
                  </a:moveTo>
                  <a:lnTo>
                    <a:pt x="155" y="45"/>
                  </a:lnTo>
                  <a:lnTo>
                    <a:pt x="129" y="0"/>
                  </a:lnTo>
                  <a:lnTo>
                    <a:pt x="126" y="0"/>
                  </a:lnTo>
                  <a:lnTo>
                    <a:pt x="13" y="0"/>
                  </a:lnTo>
                  <a:lnTo>
                    <a:pt x="3" y="55"/>
                  </a:lnTo>
                  <a:lnTo>
                    <a:pt x="15" y="55"/>
                  </a:lnTo>
                  <a:lnTo>
                    <a:pt x="29" y="108"/>
                  </a:lnTo>
                  <a:lnTo>
                    <a:pt x="0" y="176"/>
                  </a:lnTo>
                  <a:lnTo>
                    <a:pt x="12" y="248"/>
                  </a:lnTo>
                  <a:lnTo>
                    <a:pt x="3" y="281"/>
                  </a:lnTo>
                  <a:lnTo>
                    <a:pt x="46" y="294"/>
                  </a:lnTo>
                  <a:lnTo>
                    <a:pt x="181" y="245"/>
                  </a:lnTo>
                  <a:lnTo>
                    <a:pt x="155" y="198"/>
                  </a:lnTo>
                  <a:lnTo>
                    <a:pt x="155" y="121"/>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33" name="Google Shape;733;p3"/>
            <p:cNvSpPr/>
            <p:nvPr/>
          </p:nvSpPr>
          <p:spPr>
            <a:xfrm>
              <a:off x="-3986213" y="3657601"/>
              <a:ext cx="74613" cy="153988"/>
            </a:xfrm>
            <a:custGeom>
              <a:avLst/>
              <a:gdLst/>
              <a:ahLst/>
              <a:cxnLst/>
              <a:rect l="l" t="t" r="r" b="b"/>
              <a:pathLst>
                <a:path w="141" h="290" extrusionOk="0">
                  <a:moveTo>
                    <a:pt x="119" y="26"/>
                  </a:moveTo>
                  <a:lnTo>
                    <a:pt x="122" y="15"/>
                  </a:lnTo>
                  <a:lnTo>
                    <a:pt x="98" y="0"/>
                  </a:lnTo>
                  <a:lnTo>
                    <a:pt x="62" y="26"/>
                  </a:lnTo>
                  <a:lnTo>
                    <a:pt x="5" y="58"/>
                  </a:lnTo>
                  <a:lnTo>
                    <a:pt x="0" y="58"/>
                  </a:lnTo>
                  <a:lnTo>
                    <a:pt x="31" y="94"/>
                  </a:lnTo>
                  <a:lnTo>
                    <a:pt x="43" y="153"/>
                  </a:lnTo>
                  <a:lnTo>
                    <a:pt x="31" y="253"/>
                  </a:lnTo>
                  <a:lnTo>
                    <a:pt x="47" y="290"/>
                  </a:lnTo>
                  <a:lnTo>
                    <a:pt x="98" y="271"/>
                  </a:lnTo>
                  <a:lnTo>
                    <a:pt x="98" y="147"/>
                  </a:lnTo>
                  <a:lnTo>
                    <a:pt x="141" y="83"/>
                  </a:lnTo>
                  <a:lnTo>
                    <a:pt x="119" y="26"/>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34" name="Google Shape;734;p3"/>
            <p:cNvSpPr/>
            <p:nvPr/>
          </p:nvSpPr>
          <p:spPr>
            <a:xfrm>
              <a:off x="-4006850" y="3689351"/>
              <a:ext cx="46038" cy="128588"/>
            </a:xfrm>
            <a:custGeom>
              <a:avLst/>
              <a:gdLst/>
              <a:ahLst/>
              <a:cxnLst/>
              <a:rect l="l" t="t" r="r" b="b"/>
              <a:pathLst>
                <a:path w="86" h="245" extrusionOk="0">
                  <a:moveTo>
                    <a:pt x="82" y="95"/>
                  </a:moveTo>
                  <a:lnTo>
                    <a:pt x="70" y="36"/>
                  </a:lnTo>
                  <a:lnTo>
                    <a:pt x="39" y="0"/>
                  </a:lnTo>
                  <a:lnTo>
                    <a:pt x="0" y="0"/>
                  </a:lnTo>
                  <a:lnTo>
                    <a:pt x="26" y="45"/>
                  </a:lnTo>
                  <a:lnTo>
                    <a:pt x="26" y="121"/>
                  </a:lnTo>
                  <a:lnTo>
                    <a:pt x="26" y="198"/>
                  </a:lnTo>
                  <a:lnTo>
                    <a:pt x="52" y="245"/>
                  </a:lnTo>
                  <a:lnTo>
                    <a:pt x="86" y="232"/>
                  </a:lnTo>
                  <a:lnTo>
                    <a:pt x="70" y="195"/>
                  </a:lnTo>
                  <a:lnTo>
                    <a:pt x="82" y="95"/>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35" name="Google Shape;735;p3"/>
            <p:cNvSpPr/>
            <p:nvPr/>
          </p:nvSpPr>
          <p:spPr>
            <a:xfrm>
              <a:off x="-4289425" y="3354388"/>
              <a:ext cx="384175" cy="352425"/>
            </a:xfrm>
            <a:custGeom>
              <a:avLst/>
              <a:gdLst/>
              <a:ahLst/>
              <a:cxnLst/>
              <a:rect l="l" t="t" r="r" b="b"/>
              <a:pathLst>
                <a:path w="727" h="666" extrusionOk="0">
                  <a:moveTo>
                    <a:pt x="715" y="427"/>
                  </a:moveTo>
                  <a:lnTo>
                    <a:pt x="727" y="338"/>
                  </a:lnTo>
                  <a:lnTo>
                    <a:pt x="727" y="267"/>
                  </a:lnTo>
                  <a:lnTo>
                    <a:pt x="699" y="271"/>
                  </a:lnTo>
                  <a:lnTo>
                    <a:pt x="305" y="0"/>
                  </a:lnTo>
                  <a:lnTo>
                    <a:pt x="271" y="9"/>
                  </a:lnTo>
                  <a:lnTo>
                    <a:pt x="300" y="384"/>
                  </a:lnTo>
                  <a:lnTo>
                    <a:pt x="313" y="400"/>
                  </a:lnTo>
                  <a:lnTo>
                    <a:pt x="300" y="440"/>
                  </a:lnTo>
                  <a:lnTo>
                    <a:pt x="160" y="440"/>
                  </a:lnTo>
                  <a:lnTo>
                    <a:pt x="112" y="418"/>
                  </a:lnTo>
                  <a:lnTo>
                    <a:pt x="67" y="440"/>
                  </a:lnTo>
                  <a:lnTo>
                    <a:pt x="37" y="418"/>
                  </a:lnTo>
                  <a:lnTo>
                    <a:pt x="37" y="454"/>
                  </a:lnTo>
                  <a:lnTo>
                    <a:pt x="0" y="476"/>
                  </a:lnTo>
                  <a:lnTo>
                    <a:pt x="2" y="480"/>
                  </a:lnTo>
                  <a:lnTo>
                    <a:pt x="31" y="516"/>
                  </a:lnTo>
                  <a:lnTo>
                    <a:pt x="54" y="581"/>
                  </a:lnTo>
                  <a:lnTo>
                    <a:pt x="83" y="599"/>
                  </a:lnTo>
                  <a:lnTo>
                    <a:pt x="128" y="581"/>
                  </a:lnTo>
                  <a:lnTo>
                    <a:pt x="160" y="588"/>
                  </a:lnTo>
                  <a:lnTo>
                    <a:pt x="164" y="633"/>
                  </a:lnTo>
                  <a:lnTo>
                    <a:pt x="216" y="666"/>
                  </a:lnTo>
                  <a:lnTo>
                    <a:pt x="253" y="658"/>
                  </a:lnTo>
                  <a:lnTo>
                    <a:pt x="304" y="658"/>
                  </a:lnTo>
                  <a:lnTo>
                    <a:pt x="313" y="606"/>
                  </a:lnTo>
                  <a:lnTo>
                    <a:pt x="367" y="516"/>
                  </a:lnTo>
                  <a:lnTo>
                    <a:pt x="406" y="516"/>
                  </a:lnTo>
                  <a:lnTo>
                    <a:pt x="507" y="460"/>
                  </a:lnTo>
                  <a:lnTo>
                    <a:pt x="561" y="460"/>
                  </a:lnTo>
                  <a:lnTo>
                    <a:pt x="559" y="466"/>
                  </a:lnTo>
                  <a:lnTo>
                    <a:pt x="613" y="460"/>
                  </a:lnTo>
                  <a:lnTo>
                    <a:pt x="715" y="427"/>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36" name="Google Shape;736;p3"/>
            <p:cNvSpPr/>
            <p:nvPr/>
          </p:nvSpPr>
          <p:spPr>
            <a:xfrm>
              <a:off x="-3697288" y="3390901"/>
              <a:ext cx="246063" cy="390525"/>
            </a:xfrm>
            <a:custGeom>
              <a:avLst/>
              <a:gdLst/>
              <a:ahLst/>
              <a:cxnLst/>
              <a:rect l="l" t="t" r="r" b="b"/>
              <a:pathLst>
                <a:path w="465" h="739" extrusionOk="0">
                  <a:moveTo>
                    <a:pt x="420" y="360"/>
                  </a:moveTo>
                  <a:lnTo>
                    <a:pt x="465" y="360"/>
                  </a:lnTo>
                  <a:lnTo>
                    <a:pt x="450" y="177"/>
                  </a:lnTo>
                  <a:lnTo>
                    <a:pt x="109" y="0"/>
                  </a:lnTo>
                  <a:lnTo>
                    <a:pt x="55" y="18"/>
                  </a:lnTo>
                  <a:lnTo>
                    <a:pt x="75" y="72"/>
                  </a:lnTo>
                  <a:lnTo>
                    <a:pt x="78" y="106"/>
                  </a:lnTo>
                  <a:lnTo>
                    <a:pt x="101" y="142"/>
                  </a:lnTo>
                  <a:lnTo>
                    <a:pt x="86" y="201"/>
                  </a:lnTo>
                  <a:lnTo>
                    <a:pt x="86" y="314"/>
                  </a:lnTo>
                  <a:lnTo>
                    <a:pt x="0" y="397"/>
                  </a:lnTo>
                  <a:lnTo>
                    <a:pt x="0" y="459"/>
                  </a:lnTo>
                  <a:lnTo>
                    <a:pt x="2" y="458"/>
                  </a:lnTo>
                  <a:lnTo>
                    <a:pt x="68" y="518"/>
                  </a:lnTo>
                  <a:lnTo>
                    <a:pt x="68" y="588"/>
                  </a:lnTo>
                  <a:lnTo>
                    <a:pt x="97" y="622"/>
                  </a:lnTo>
                  <a:lnTo>
                    <a:pt x="32" y="622"/>
                  </a:lnTo>
                  <a:lnTo>
                    <a:pt x="49" y="658"/>
                  </a:lnTo>
                  <a:lnTo>
                    <a:pt x="97" y="716"/>
                  </a:lnTo>
                  <a:lnTo>
                    <a:pt x="93" y="725"/>
                  </a:lnTo>
                  <a:lnTo>
                    <a:pt x="117" y="739"/>
                  </a:lnTo>
                  <a:lnTo>
                    <a:pt x="168" y="729"/>
                  </a:lnTo>
                  <a:lnTo>
                    <a:pt x="250" y="700"/>
                  </a:lnTo>
                  <a:lnTo>
                    <a:pt x="240" y="655"/>
                  </a:lnTo>
                  <a:lnTo>
                    <a:pt x="331" y="655"/>
                  </a:lnTo>
                  <a:lnTo>
                    <a:pt x="360" y="608"/>
                  </a:lnTo>
                  <a:lnTo>
                    <a:pt x="409" y="563"/>
                  </a:lnTo>
                  <a:lnTo>
                    <a:pt x="375" y="495"/>
                  </a:lnTo>
                  <a:lnTo>
                    <a:pt x="386" y="446"/>
                  </a:lnTo>
                  <a:lnTo>
                    <a:pt x="420" y="36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37" name="Google Shape;737;p3"/>
            <p:cNvSpPr/>
            <p:nvPr/>
          </p:nvSpPr>
          <p:spPr>
            <a:xfrm>
              <a:off x="-3998913" y="3395663"/>
              <a:ext cx="355600" cy="269875"/>
            </a:xfrm>
            <a:custGeom>
              <a:avLst/>
              <a:gdLst/>
              <a:ahLst/>
              <a:cxnLst/>
              <a:rect l="l" t="t" r="r" b="b"/>
              <a:pathLst>
                <a:path w="672" h="512" extrusionOk="0">
                  <a:moveTo>
                    <a:pt x="657" y="306"/>
                  </a:moveTo>
                  <a:lnTo>
                    <a:pt x="657" y="193"/>
                  </a:lnTo>
                  <a:lnTo>
                    <a:pt x="672" y="134"/>
                  </a:lnTo>
                  <a:lnTo>
                    <a:pt x="649" y="98"/>
                  </a:lnTo>
                  <a:lnTo>
                    <a:pt x="646" y="64"/>
                  </a:lnTo>
                  <a:lnTo>
                    <a:pt x="626" y="10"/>
                  </a:lnTo>
                  <a:lnTo>
                    <a:pt x="583" y="26"/>
                  </a:lnTo>
                  <a:lnTo>
                    <a:pt x="492" y="0"/>
                  </a:lnTo>
                  <a:lnTo>
                    <a:pt x="492" y="0"/>
                  </a:lnTo>
                  <a:lnTo>
                    <a:pt x="240" y="179"/>
                  </a:lnTo>
                  <a:lnTo>
                    <a:pt x="178" y="189"/>
                  </a:lnTo>
                  <a:lnTo>
                    <a:pt x="178" y="260"/>
                  </a:lnTo>
                  <a:lnTo>
                    <a:pt x="166" y="349"/>
                  </a:lnTo>
                  <a:lnTo>
                    <a:pt x="64" y="382"/>
                  </a:lnTo>
                  <a:lnTo>
                    <a:pt x="10" y="388"/>
                  </a:lnTo>
                  <a:lnTo>
                    <a:pt x="0" y="421"/>
                  </a:lnTo>
                  <a:lnTo>
                    <a:pt x="39" y="438"/>
                  </a:lnTo>
                  <a:lnTo>
                    <a:pt x="48" y="480"/>
                  </a:lnTo>
                  <a:lnTo>
                    <a:pt x="81" y="467"/>
                  </a:lnTo>
                  <a:lnTo>
                    <a:pt x="108" y="508"/>
                  </a:lnTo>
                  <a:lnTo>
                    <a:pt x="123" y="497"/>
                  </a:lnTo>
                  <a:lnTo>
                    <a:pt x="147" y="512"/>
                  </a:lnTo>
                  <a:lnTo>
                    <a:pt x="166" y="447"/>
                  </a:lnTo>
                  <a:lnTo>
                    <a:pt x="260" y="438"/>
                  </a:lnTo>
                  <a:lnTo>
                    <a:pt x="294" y="474"/>
                  </a:lnTo>
                  <a:lnTo>
                    <a:pt x="341" y="461"/>
                  </a:lnTo>
                  <a:lnTo>
                    <a:pt x="400" y="487"/>
                  </a:lnTo>
                  <a:lnTo>
                    <a:pt x="479" y="461"/>
                  </a:lnTo>
                  <a:lnTo>
                    <a:pt x="535" y="472"/>
                  </a:lnTo>
                  <a:lnTo>
                    <a:pt x="571" y="451"/>
                  </a:lnTo>
                  <a:lnTo>
                    <a:pt x="571" y="389"/>
                  </a:lnTo>
                  <a:lnTo>
                    <a:pt x="657" y="306"/>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38" name="Google Shape;738;p3"/>
            <p:cNvSpPr/>
            <p:nvPr/>
          </p:nvSpPr>
          <p:spPr>
            <a:xfrm>
              <a:off x="-3505200" y="4143376"/>
              <a:ext cx="279400" cy="241300"/>
            </a:xfrm>
            <a:custGeom>
              <a:avLst/>
              <a:gdLst/>
              <a:ahLst/>
              <a:cxnLst/>
              <a:rect l="l" t="t" r="r" b="b"/>
              <a:pathLst>
                <a:path w="528" h="456" extrusionOk="0">
                  <a:moveTo>
                    <a:pt x="508" y="273"/>
                  </a:moveTo>
                  <a:lnTo>
                    <a:pt x="498" y="244"/>
                  </a:lnTo>
                  <a:lnTo>
                    <a:pt x="513" y="185"/>
                  </a:lnTo>
                  <a:lnTo>
                    <a:pt x="528" y="134"/>
                  </a:lnTo>
                  <a:lnTo>
                    <a:pt x="498" y="83"/>
                  </a:lnTo>
                  <a:lnTo>
                    <a:pt x="498" y="57"/>
                  </a:lnTo>
                  <a:lnTo>
                    <a:pt x="414" y="19"/>
                  </a:lnTo>
                  <a:lnTo>
                    <a:pt x="420" y="36"/>
                  </a:lnTo>
                  <a:lnTo>
                    <a:pt x="394" y="36"/>
                  </a:lnTo>
                  <a:lnTo>
                    <a:pt x="372" y="0"/>
                  </a:lnTo>
                  <a:lnTo>
                    <a:pt x="294" y="52"/>
                  </a:lnTo>
                  <a:lnTo>
                    <a:pt x="309" y="78"/>
                  </a:lnTo>
                  <a:lnTo>
                    <a:pt x="290" y="147"/>
                  </a:lnTo>
                  <a:lnTo>
                    <a:pt x="317" y="185"/>
                  </a:lnTo>
                  <a:lnTo>
                    <a:pt x="353" y="185"/>
                  </a:lnTo>
                  <a:lnTo>
                    <a:pt x="353" y="244"/>
                  </a:lnTo>
                  <a:lnTo>
                    <a:pt x="309" y="234"/>
                  </a:lnTo>
                  <a:lnTo>
                    <a:pt x="242" y="171"/>
                  </a:lnTo>
                  <a:lnTo>
                    <a:pt x="192" y="181"/>
                  </a:lnTo>
                  <a:lnTo>
                    <a:pt x="133" y="147"/>
                  </a:lnTo>
                  <a:lnTo>
                    <a:pt x="94" y="158"/>
                  </a:lnTo>
                  <a:lnTo>
                    <a:pt x="101" y="234"/>
                  </a:lnTo>
                  <a:lnTo>
                    <a:pt x="0" y="220"/>
                  </a:lnTo>
                  <a:lnTo>
                    <a:pt x="0" y="377"/>
                  </a:lnTo>
                  <a:lnTo>
                    <a:pt x="59" y="428"/>
                  </a:lnTo>
                  <a:lnTo>
                    <a:pt x="146" y="444"/>
                  </a:lnTo>
                  <a:lnTo>
                    <a:pt x="149" y="436"/>
                  </a:lnTo>
                  <a:lnTo>
                    <a:pt x="212" y="456"/>
                  </a:lnTo>
                  <a:lnTo>
                    <a:pt x="297" y="382"/>
                  </a:lnTo>
                  <a:lnTo>
                    <a:pt x="309" y="354"/>
                  </a:lnTo>
                  <a:lnTo>
                    <a:pt x="369" y="342"/>
                  </a:lnTo>
                  <a:lnTo>
                    <a:pt x="376" y="319"/>
                  </a:lnTo>
                  <a:lnTo>
                    <a:pt x="508" y="273"/>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39" name="Google Shape;739;p3"/>
            <p:cNvSpPr/>
            <p:nvPr/>
          </p:nvSpPr>
          <p:spPr>
            <a:xfrm>
              <a:off x="-3309938" y="4203701"/>
              <a:ext cx="244475" cy="387350"/>
            </a:xfrm>
            <a:custGeom>
              <a:avLst/>
              <a:gdLst/>
              <a:ahLst/>
              <a:cxnLst/>
              <a:rect l="l" t="t" r="r" b="b"/>
              <a:pathLst>
                <a:path w="462" h="733" extrusionOk="0">
                  <a:moveTo>
                    <a:pt x="421" y="34"/>
                  </a:moveTo>
                  <a:lnTo>
                    <a:pt x="323" y="52"/>
                  </a:lnTo>
                  <a:lnTo>
                    <a:pt x="224" y="52"/>
                  </a:lnTo>
                  <a:lnTo>
                    <a:pt x="224" y="144"/>
                  </a:lnTo>
                  <a:lnTo>
                    <a:pt x="247" y="179"/>
                  </a:lnTo>
                  <a:lnTo>
                    <a:pt x="247" y="249"/>
                  </a:lnTo>
                  <a:lnTo>
                    <a:pt x="209" y="310"/>
                  </a:lnTo>
                  <a:lnTo>
                    <a:pt x="176" y="242"/>
                  </a:lnTo>
                  <a:lnTo>
                    <a:pt x="192" y="194"/>
                  </a:lnTo>
                  <a:lnTo>
                    <a:pt x="144" y="177"/>
                  </a:lnTo>
                  <a:lnTo>
                    <a:pt x="139" y="160"/>
                  </a:lnTo>
                  <a:lnTo>
                    <a:pt x="7" y="206"/>
                  </a:lnTo>
                  <a:lnTo>
                    <a:pt x="0" y="229"/>
                  </a:lnTo>
                  <a:lnTo>
                    <a:pt x="7" y="228"/>
                  </a:lnTo>
                  <a:lnTo>
                    <a:pt x="7" y="249"/>
                  </a:lnTo>
                  <a:lnTo>
                    <a:pt x="110" y="282"/>
                  </a:lnTo>
                  <a:lnTo>
                    <a:pt x="110" y="408"/>
                  </a:lnTo>
                  <a:lnTo>
                    <a:pt x="84" y="465"/>
                  </a:lnTo>
                  <a:lnTo>
                    <a:pt x="84" y="499"/>
                  </a:lnTo>
                  <a:lnTo>
                    <a:pt x="39" y="546"/>
                  </a:lnTo>
                  <a:lnTo>
                    <a:pt x="51" y="669"/>
                  </a:lnTo>
                  <a:lnTo>
                    <a:pt x="67" y="720"/>
                  </a:lnTo>
                  <a:lnTo>
                    <a:pt x="84" y="733"/>
                  </a:lnTo>
                  <a:lnTo>
                    <a:pt x="94" y="712"/>
                  </a:lnTo>
                  <a:lnTo>
                    <a:pt x="90" y="687"/>
                  </a:lnTo>
                  <a:lnTo>
                    <a:pt x="212" y="622"/>
                  </a:lnTo>
                  <a:lnTo>
                    <a:pt x="212" y="533"/>
                  </a:lnTo>
                  <a:lnTo>
                    <a:pt x="191" y="418"/>
                  </a:lnTo>
                  <a:lnTo>
                    <a:pt x="446" y="233"/>
                  </a:lnTo>
                  <a:lnTo>
                    <a:pt x="462" y="156"/>
                  </a:lnTo>
                  <a:lnTo>
                    <a:pt x="462" y="0"/>
                  </a:lnTo>
                  <a:lnTo>
                    <a:pt x="421" y="34"/>
                  </a:lnTo>
                  <a:close/>
                </a:path>
              </a:pathLst>
            </a:custGeom>
            <a:solidFill>
              <a:srgbClr val="CAEEFB"/>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40" name="Google Shape;740;p3"/>
            <p:cNvSpPr/>
            <p:nvPr/>
          </p:nvSpPr>
          <p:spPr>
            <a:xfrm>
              <a:off x="-3032125" y="3660776"/>
              <a:ext cx="34925" cy="41275"/>
            </a:xfrm>
            <a:custGeom>
              <a:avLst/>
              <a:gdLst/>
              <a:ahLst/>
              <a:cxnLst/>
              <a:rect l="l" t="t" r="r" b="b"/>
              <a:pathLst>
                <a:path w="65" h="78" extrusionOk="0">
                  <a:moveTo>
                    <a:pt x="0" y="78"/>
                  </a:moveTo>
                  <a:lnTo>
                    <a:pt x="51" y="66"/>
                  </a:lnTo>
                  <a:lnTo>
                    <a:pt x="65" y="43"/>
                  </a:lnTo>
                  <a:lnTo>
                    <a:pt x="57" y="33"/>
                  </a:lnTo>
                  <a:lnTo>
                    <a:pt x="58" y="0"/>
                  </a:lnTo>
                  <a:lnTo>
                    <a:pt x="28" y="8"/>
                  </a:lnTo>
                  <a:lnTo>
                    <a:pt x="21" y="1"/>
                  </a:lnTo>
                  <a:lnTo>
                    <a:pt x="13" y="36"/>
                  </a:lnTo>
                  <a:lnTo>
                    <a:pt x="0" y="78"/>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41" name="Google Shape;741;p3"/>
            <p:cNvSpPr/>
            <p:nvPr/>
          </p:nvSpPr>
          <p:spPr>
            <a:xfrm>
              <a:off x="-3498850" y="3429001"/>
              <a:ext cx="385763" cy="307975"/>
            </a:xfrm>
            <a:custGeom>
              <a:avLst/>
              <a:gdLst/>
              <a:ahLst/>
              <a:cxnLst/>
              <a:rect l="l" t="t" r="r" b="b"/>
              <a:pathLst>
                <a:path w="730" h="583" extrusionOk="0">
                  <a:moveTo>
                    <a:pt x="728" y="181"/>
                  </a:moveTo>
                  <a:lnTo>
                    <a:pt x="673" y="135"/>
                  </a:lnTo>
                  <a:lnTo>
                    <a:pt x="645" y="0"/>
                  </a:lnTo>
                  <a:lnTo>
                    <a:pt x="132" y="0"/>
                  </a:lnTo>
                  <a:lnTo>
                    <a:pt x="129" y="90"/>
                  </a:lnTo>
                  <a:lnTo>
                    <a:pt x="83" y="109"/>
                  </a:lnTo>
                  <a:lnTo>
                    <a:pt x="75" y="105"/>
                  </a:lnTo>
                  <a:lnTo>
                    <a:pt x="90" y="288"/>
                  </a:lnTo>
                  <a:lnTo>
                    <a:pt x="45" y="288"/>
                  </a:lnTo>
                  <a:lnTo>
                    <a:pt x="11" y="374"/>
                  </a:lnTo>
                  <a:lnTo>
                    <a:pt x="0" y="423"/>
                  </a:lnTo>
                  <a:lnTo>
                    <a:pt x="35" y="493"/>
                  </a:lnTo>
                  <a:lnTo>
                    <a:pt x="67" y="583"/>
                  </a:lnTo>
                  <a:lnTo>
                    <a:pt x="135" y="540"/>
                  </a:lnTo>
                  <a:lnTo>
                    <a:pt x="253" y="540"/>
                  </a:lnTo>
                  <a:lnTo>
                    <a:pt x="315" y="536"/>
                  </a:lnTo>
                  <a:lnTo>
                    <a:pt x="390" y="507"/>
                  </a:lnTo>
                  <a:lnTo>
                    <a:pt x="468" y="416"/>
                  </a:lnTo>
                  <a:lnTo>
                    <a:pt x="534" y="491"/>
                  </a:lnTo>
                  <a:lnTo>
                    <a:pt x="577" y="501"/>
                  </a:lnTo>
                  <a:lnTo>
                    <a:pt x="577" y="500"/>
                  </a:lnTo>
                  <a:lnTo>
                    <a:pt x="634" y="397"/>
                  </a:lnTo>
                  <a:lnTo>
                    <a:pt x="655" y="353"/>
                  </a:lnTo>
                  <a:lnTo>
                    <a:pt x="655" y="275"/>
                  </a:lnTo>
                  <a:lnTo>
                    <a:pt x="673" y="216"/>
                  </a:lnTo>
                  <a:lnTo>
                    <a:pt x="730" y="188"/>
                  </a:lnTo>
                  <a:lnTo>
                    <a:pt x="728" y="181"/>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742" name="Google Shape;742;p3"/>
            <p:cNvSpPr/>
            <p:nvPr/>
          </p:nvSpPr>
          <p:spPr>
            <a:xfrm>
              <a:off x="-3463925" y="3649663"/>
              <a:ext cx="280988" cy="225425"/>
            </a:xfrm>
            <a:custGeom>
              <a:avLst/>
              <a:gdLst/>
              <a:ahLst/>
              <a:cxnLst/>
              <a:rect l="l" t="t" r="r" b="b"/>
              <a:pathLst>
                <a:path w="531" h="427" extrusionOk="0">
                  <a:moveTo>
                    <a:pt x="401" y="0"/>
                  </a:moveTo>
                  <a:lnTo>
                    <a:pt x="323" y="91"/>
                  </a:lnTo>
                  <a:lnTo>
                    <a:pt x="248" y="120"/>
                  </a:lnTo>
                  <a:lnTo>
                    <a:pt x="186" y="124"/>
                  </a:lnTo>
                  <a:lnTo>
                    <a:pt x="68" y="124"/>
                  </a:lnTo>
                  <a:lnTo>
                    <a:pt x="0" y="167"/>
                  </a:lnTo>
                  <a:lnTo>
                    <a:pt x="1" y="167"/>
                  </a:lnTo>
                  <a:lnTo>
                    <a:pt x="50" y="212"/>
                  </a:lnTo>
                  <a:lnTo>
                    <a:pt x="88" y="251"/>
                  </a:lnTo>
                  <a:lnTo>
                    <a:pt x="163" y="327"/>
                  </a:lnTo>
                  <a:lnTo>
                    <a:pt x="208" y="381"/>
                  </a:lnTo>
                  <a:lnTo>
                    <a:pt x="285" y="372"/>
                  </a:lnTo>
                  <a:lnTo>
                    <a:pt x="322" y="427"/>
                  </a:lnTo>
                  <a:lnTo>
                    <a:pt x="342" y="427"/>
                  </a:lnTo>
                  <a:lnTo>
                    <a:pt x="342" y="407"/>
                  </a:lnTo>
                  <a:lnTo>
                    <a:pt x="479" y="385"/>
                  </a:lnTo>
                  <a:lnTo>
                    <a:pt x="477" y="381"/>
                  </a:lnTo>
                  <a:lnTo>
                    <a:pt x="531" y="327"/>
                  </a:lnTo>
                  <a:lnTo>
                    <a:pt x="483" y="255"/>
                  </a:lnTo>
                  <a:lnTo>
                    <a:pt x="450" y="232"/>
                  </a:lnTo>
                  <a:lnTo>
                    <a:pt x="437" y="212"/>
                  </a:lnTo>
                  <a:lnTo>
                    <a:pt x="477" y="192"/>
                  </a:lnTo>
                  <a:lnTo>
                    <a:pt x="510" y="85"/>
                  </a:lnTo>
                  <a:lnTo>
                    <a:pt x="467" y="75"/>
                  </a:lnTo>
                  <a:lnTo>
                    <a:pt x="401" y="0"/>
                  </a:lnTo>
                  <a:close/>
                </a:path>
              </a:pathLst>
            </a:custGeom>
            <a:solidFill>
              <a:srgbClr val="F0F3F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grpSp>
      <p:sp>
        <p:nvSpPr>
          <p:cNvPr id="5" name="Google Shape;390;p2">
            <a:extLst>
              <a:ext uri="{FF2B5EF4-FFF2-40B4-BE49-F238E27FC236}">
                <a16:creationId xmlns:a16="http://schemas.microsoft.com/office/drawing/2014/main" id="{ED331F5F-5C24-CC3D-56EF-4D978898A908}"/>
              </a:ext>
            </a:extLst>
          </p:cNvPr>
          <p:cNvSpPr txBox="1">
            <a:spLocks noGrp="1"/>
          </p:cNvSpPr>
          <p:nvPr>
            <p:ph type="title"/>
          </p:nvPr>
        </p:nvSpPr>
        <p:spPr>
          <a:xfrm>
            <a:off x="472613" y="384479"/>
            <a:ext cx="9077739" cy="6564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968B1"/>
              </a:buClr>
              <a:buSzPts val="2100"/>
              <a:buFont typeface="Arial"/>
              <a:buNone/>
            </a:pPr>
            <a:r>
              <a:rPr lang="en-US" sz="3100" dirty="0">
                <a:latin typeface="Conthrax Heavy" panose="020B0907020201080204" pitchFamily="34" charset="0"/>
                <a:ea typeface="Arial"/>
                <a:cs typeface="Arial"/>
                <a:sym typeface="Arial"/>
              </a:rPr>
              <a:t>INTRODUCTION</a:t>
            </a:r>
            <a:endParaRPr sz="3100" dirty="0">
              <a:latin typeface="Conthrax Heavy" panose="020B090702020108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30"/>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1133" name="Google Shape;1133;p30"/>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134" name="Google Shape;1134;p30"/>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dirty="0">
                <a:solidFill>
                  <a:srgbClr val="00B050"/>
                </a:solidFill>
                <a:latin typeface="Gotham Medium" pitchFamily="50" charset="0"/>
                <a:ea typeface="Montserrat Medium"/>
                <a:cs typeface="Gotham Medium" pitchFamily="50" charset="0"/>
                <a:sym typeface="Montserrat Medium"/>
              </a:rPr>
              <a:t>CASE STUDY – BIOPOWER UNIT</a:t>
            </a:r>
            <a:endParaRPr dirty="0">
              <a:latin typeface="Gotham Medium" pitchFamily="50" charset="0"/>
              <a:cs typeface="Gotham Medium" pitchFamily="50" charset="0"/>
            </a:endParaRPr>
          </a:p>
        </p:txBody>
      </p:sp>
      <p:sp>
        <p:nvSpPr>
          <p:cNvPr id="1135" name="Google Shape;1135;p30"/>
          <p:cNvSpPr txBox="1"/>
          <p:nvPr/>
        </p:nvSpPr>
        <p:spPr>
          <a:xfrm>
            <a:off x="495300" y="1143000"/>
            <a:ext cx="4735904"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Project Name:</a:t>
            </a:r>
            <a:r>
              <a:rPr lang="en-US" sz="1200" b="0" i="0" u="none" strike="noStrike" cap="none" dirty="0">
                <a:solidFill>
                  <a:srgbClr val="1D1D1B"/>
                </a:solidFill>
                <a:latin typeface="GOTHAM-BOOK" pitchFamily="50" charset="0"/>
                <a:ea typeface="Arial"/>
                <a:cs typeface="GOTHAM-BOOK" pitchFamily="50" charset="0"/>
                <a:sym typeface="Arial"/>
              </a:rPr>
              <a:t>	</a:t>
            </a:r>
            <a:r>
              <a:rPr lang="en-US" sz="1200" b="0" i="0" u="none" strike="noStrike" cap="none" dirty="0" err="1">
                <a:solidFill>
                  <a:srgbClr val="1D1D1B"/>
                </a:solidFill>
                <a:latin typeface="GOTHAM-BOOK" pitchFamily="50" charset="0"/>
                <a:ea typeface="Arial"/>
                <a:cs typeface="GOTHAM-BOOK" pitchFamily="50" charset="0"/>
                <a:sym typeface="Arial"/>
              </a:rPr>
              <a:t>BioPower</a:t>
            </a:r>
            <a:r>
              <a:rPr lang="en-US" sz="1200" b="0" i="0" u="none" strike="noStrike" cap="none" dirty="0">
                <a:solidFill>
                  <a:srgbClr val="1D1D1B"/>
                </a:solidFill>
                <a:latin typeface="GOTHAM-BOOK" pitchFamily="50" charset="0"/>
                <a:ea typeface="Arial"/>
                <a:cs typeface="GOTHAM-BOOK" pitchFamily="50" charset="0"/>
                <a:sym typeface="Arial"/>
              </a:rPr>
              <a:t> Unit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a:t>
            </a:r>
            <a:r>
              <a:rPr lang="en-US" sz="1200" b="0" i="0" u="none" strike="noStrike" cap="none" dirty="0">
                <a:solidFill>
                  <a:srgbClr val="1D1D1B"/>
                </a:solidFill>
                <a:latin typeface="GOTHAM-BOOK" pitchFamily="50" charset="0"/>
                <a:ea typeface="Arial"/>
                <a:cs typeface="GOTHAM-BOOK" pitchFamily="50" charset="0"/>
                <a:sym typeface="Arial"/>
              </a:rPr>
              <a:t>		Unit 1: 36 x 18.3 x 8.3 m / 700 MT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1D1D1B"/>
              </a:buClr>
              <a:buSzPts val="1200"/>
              <a:buFont typeface="Arial"/>
              <a:buNone/>
            </a:pPr>
            <a:r>
              <a:rPr lang="en-US" sz="1200" b="0" i="0" u="none" strike="noStrike" cap="none" dirty="0">
                <a:solidFill>
                  <a:srgbClr val="1D1D1B"/>
                </a:solidFill>
                <a:latin typeface="GOTHAM-BOOK" pitchFamily="50" charset="0"/>
                <a:ea typeface="Arial"/>
                <a:cs typeface="GOTHAM-BOOK" pitchFamily="50" charset="0"/>
                <a:sym typeface="Arial"/>
              </a:rPr>
              <a:t>		Unit 2: 13.2 x 9.2 x 5.56 m / 61 MT </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a:t>
            </a:r>
            <a:r>
              <a:rPr lang="en-US" sz="1200" b="1" i="0" u="none" strike="noStrike" cap="none" dirty="0">
                <a:solidFill>
                  <a:srgbClr val="5B9BD5"/>
                </a:solidFill>
                <a:latin typeface="GOTHAM-BOOK" pitchFamily="50" charset="0"/>
                <a:ea typeface="Arial"/>
                <a:cs typeface="GOTHAM-BOOK" pitchFamily="50" charset="0"/>
                <a:sym typeface="Arial"/>
              </a:rPr>
              <a:t>	</a:t>
            </a:r>
            <a:r>
              <a:rPr lang="en-US" sz="1200" b="0" i="0" u="none" strike="noStrike" cap="none" dirty="0">
                <a:solidFill>
                  <a:srgbClr val="1D1D1B"/>
                </a:solidFill>
                <a:latin typeface="GOTHAM-BOOK" pitchFamily="50" charset="0"/>
                <a:ea typeface="Arial"/>
                <a:cs typeface="GOTHAM-BOOK" pitchFamily="50" charset="0"/>
                <a:sym typeface="Arial"/>
              </a:rPr>
              <a:t>Renewable Energy System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Vung Tau Anchorage, Vietnam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b="0" i="0" u="none" strike="noStrike" cap="none" dirty="0">
                <a:solidFill>
                  <a:srgbClr val="1D1D1B"/>
                </a:solidFill>
                <a:latin typeface="GOTHAM-BOOK" pitchFamily="50" charset="0"/>
                <a:ea typeface="Arial"/>
                <a:cs typeface="GOTHAM-BOOK" pitchFamily="50" charset="0"/>
                <a:sym typeface="Arial"/>
              </a:rPr>
              <a:t>Australia</a:t>
            </a: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Chartering of a suitable geared multi-purpose heavy lift vessel</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Co-ordination of the FAS delivery (Roll-out onto barge via SPMT’s)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Loading and securing  the cargo board of the vessel</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Subsea installation in Australia incl. all customs and quarantine formalities, as well as divers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Extended scope: Use of the ships dynamic positioning (DP2) system, to discharge from deck under water onto the foundation</a:t>
            </a:r>
            <a:endParaRPr dirty="0">
              <a:latin typeface="GOTHAM-BOOK" pitchFamily="50" charset="0"/>
              <a:cs typeface="GOTHAM-BOOK" pitchFamily="50" charset="0"/>
            </a:endParaRPr>
          </a:p>
          <a:p>
            <a:pPr marL="914400" marR="0" lvl="1" indent="-152400" algn="l"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p:txBody>
      </p:sp>
      <p:pic>
        <p:nvPicPr>
          <p:cNvPr id="1136" name="Google Shape;1136;p30"/>
          <p:cNvPicPr preferRelativeResize="0"/>
          <p:nvPr/>
        </p:nvPicPr>
        <p:blipFill rotWithShape="1">
          <a:blip r:embed="rId3">
            <a:alphaModFix/>
          </a:blip>
          <a:srcRect l="2735" r="2735" b="16489"/>
          <a:stretch/>
        </p:blipFill>
        <p:spPr>
          <a:xfrm>
            <a:off x="5492738" y="228600"/>
            <a:ext cx="3737474" cy="2104177"/>
          </a:xfrm>
          <a:prstGeom prst="rect">
            <a:avLst/>
          </a:prstGeom>
          <a:noFill/>
          <a:ln w="38100" cap="flat" cmpd="sng">
            <a:solidFill>
              <a:srgbClr val="FFFFFF"/>
            </a:solidFill>
            <a:prstDash val="solid"/>
            <a:round/>
            <a:headEnd type="none" w="sm" len="sm"/>
            <a:tailEnd type="none" w="sm" len="sm"/>
          </a:ln>
        </p:spPr>
      </p:pic>
      <p:pic>
        <p:nvPicPr>
          <p:cNvPr id="1137" name="Google Shape;1137;p30"/>
          <p:cNvPicPr preferRelativeResize="0"/>
          <p:nvPr/>
        </p:nvPicPr>
        <p:blipFill rotWithShape="1">
          <a:blip r:embed="rId4">
            <a:alphaModFix/>
          </a:blip>
          <a:srcRect l="3091" r="10765"/>
          <a:stretch/>
        </p:blipFill>
        <p:spPr>
          <a:xfrm>
            <a:off x="9230212" y="592951"/>
            <a:ext cx="2851268" cy="1605249"/>
          </a:xfrm>
          <a:prstGeom prst="rect">
            <a:avLst/>
          </a:prstGeom>
          <a:noFill/>
          <a:ln w="38100" cap="flat" cmpd="sng">
            <a:solidFill>
              <a:srgbClr val="FFFFFF"/>
            </a:solidFill>
            <a:prstDash val="solid"/>
            <a:round/>
            <a:headEnd type="none" w="sm" len="sm"/>
            <a:tailEnd type="none" w="sm" len="sm"/>
          </a:ln>
        </p:spPr>
      </p:pic>
      <p:pic>
        <p:nvPicPr>
          <p:cNvPr id="1138" name="Google Shape;1138;p30"/>
          <p:cNvPicPr preferRelativeResize="0"/>
          <p:nvPr/>
        </p:nvPicPr>
        <p:blipFill rotWithShape="1">
          <a:blip r:embed="rId5">
            <a:alphaModFix/>
          </a:blip>
          <a:srcRect l="5648" b="17865"/>
          <a:stretch/>
        </p:blipFill>
        <p:spPr>
          <a:xfrm>
            <a:off x="7534838" y="2218982"/>
            <a:ext cx="4546642" cy="2564609"/>
          </a:xfrm>
          <a:prstGeom prst="rect">
            <a:avLst/>
          </a:prstGeom>
          <a:noFill/>
          <a:ln w="38100" cap="flat" cmpd="sng">
            <a:solidFill>
              <a:srgbClr val="FFFFFF"/>
            </a:solidFill>
            <a:prstDash val="solid"/>
            <a:round/>
            <a:headEnd type="none" w="sm" len="sm"/>
            <a:tailEnd type="none" w="sm" len="sm"/>
          </a:ln>
        </p:spPr>
      </p:pic>
      <p:pic>
        <p:nvPicPr>
          <p:cNvPr id="1139" name="Google Shape;1139;p30"/>
          <p:cNvPicPr preferRelativeResize="0"/>
          <p:nvPr/>
        </p:nvPicPr>
        <p:blipFill rotWithShape="1">
          <a:blip r:embed="rId6">
            <a:alphaModFix/>
          </a:blip>
          <a:srcRect l="2730" t="4781" r="2729" b="24257"/>
          <a:stretch/>
        </p:blipFill>
        <p:spPr>
          <a:xfrm>
            <a:off x="5231204" y="4556442"/>
            <a:ext cx="3504065" cy="1972592"/>
          </a:xfrm>
          <a:prstGeom prst="rect">
            <a:avLst/>
          </a:prstGeom>
          <a:noFill/>
          <a:ln w="38100" cap="flat" cmpd="sng">
            <a:solidFill>
              <a:srgbClr val="FFFFFF"/>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31"/>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1146" name="Google Shape;1146;p31"/>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147" name="Google Shape;1147;p31"/>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cap="none" dirty="0">
                <a:solidFill>
                  <a:srgbClr val="00B050"/>
                </a:solidFill>
                <a:latin typeface="Gotham Medium" pitchFamily="50" charset="0"/>
                <a:ea typeface="Montserrat Medium"/>
                <a:cs typeface="Gotham Medium" pitchFamily="50" charset="0"/>
                <a:sym typeface="Montserrat Medium"/>
              </a:rPr>
              <a:t>CASE STUDY – THERMAL PROJECT  </a:t>
            </a:r>
            <a:endParaRPr dirty="0">
              <a:latin typeface="Gotham Medium" pitchFamily="50" charset="0"/>
              <a:cs typeface="Gotham Medium" pitchFamily="50" charset="0"/>
            </a:endParaRPr>
          </a:p>
        </p:txBody>
      </p:sp>
      <p:sp>
        <p:nvSpPr>
          <p:cNvPr id="1148" name="Google Shape;1148;p31"/>
          <p:cNvSpPr txBox="1"/>
          <p:nvPr/>
        </p:nvSpPr>
        <p:spPr>
          <a:xfrm>
            <a:off x="613244" y="1315508"/>
            <a:ext cx="4843178" cy="28793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 </a:t>
            </a:r>
            <a:r>
              <a:rPr lang="en-US" sz="1200" b="0" i="0" u="none" strike="noStrike" cap="none" dirty="0">
                <a:solidFill>
                  <a:srgbClr val="1D1D1B"/>
                </a:solidFill>
                <a:latin typeface="GOTHAM-BOOK" pitchFamily="50" charset="0"/>
                <a:ea typeface="Arial"/>
                <a:cs typeface="GOTHAM-BOOK" pitchFamily="50" charset="0"/>
                <a:sym typeface="Arial"/>
              </a:rPr>
              <a:t>	</a:t>
            </a:r>
            <a:r>
              <a:rPr lang="en-US" sz="1200" dirty="0">
                <a:solidFill>
                  <a:srgbClr val="1D1D1B"/>
                </a:solidFill>
                <a:latin typeface="GOTHAM-BOOK" pitchFamily="50" charset="0"/>
                <a:ea typeface="Arial"/>
                <a:cs typeface="GOTHAM-BOOK" pitchFamily="50" charset="0"/>
                <a:sym typeface="Arial"/>
              </a:rPr>
              <a:t>  Hoang Dieu Port . Hai Phong Vietnam</a:t>
            </a:r>
            <a:endParaRPr sz="1200" b="0" i="0" u="none" strike="noStrike"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a:t>
            </a:r>
            <a:r>
              <a:rPr lang="en-US" sz="1200" b="1" dirty="0">
                <a:solidFill>
                  <a:srgbClr val="005FAA"/>
                </a:solidFill>
                <a:latin typeface="GOTHAM-BOOK" pitchFamily="50" charset="0"/>
                <a:ea typeface="Arial"/>
                <a:cs typeface="GOTHAM-BOOK" pitchFamily="50" charset="0"/>
                <a:sym typeface="Arial"/>
              </a:rPr>
              <a:t>: </a:t>
            </a:r>
            <a:r>
              <a:rPr lang="en-US" sz="1200" dirty="0" err="1">
                <a:solidFill>
                  <a:srgbClr val="1D1D1B"/>
                </a:solidFill>
                <a:latin typeface="GOTHAM-BOOK" pitchFamily="50" charset="0"/>
                <a:ea typeface="Arial"/>
                <a:cs typeface="GOTHAM-BOOK" pitchFamily="50" charset="0"/>
                <a:sym typeface="Arial"/>
              </a:rPr>
              <a:t>Gamagori</a:t>
            </a:r>
            <a:r>
              <a:rPr lang="en-US" sz="1200" dirty="0">
                <a:solidFill>
                  <a:srgbClr val="1D1D1B"/>
                </a:solidFill>
                <a:latin typeface="GOTHAM-BOOK" pitchFamily="50" charset="0"/>
                <a:ea typeface="Arial"/>
                <a:cs typeface="GOTHAM-BOOK" pitchFamily="50" charset="0"/>
                <a:sym typeface="Arial"/>
              </a:rPr>
              <a:t> </a:t>
            </a:r>
            <a:r>
              <a:rPr lang="en-US" sz="1200" b="0" i="0" u="none" strike="noStrike" cap="none" dirty="0">
                <a:solidFill>
                  <a:srgbClr val="1D1D1B"/>
                </a:solidFill>
                <a:latin typeface="GOTHAM-BOOK" pitchFamily="50" charset="0"/>
                <a:ea typeface="Arial"/>
                <a:cs typeface="GOTHAM-BOOK" pitchFamily="50" charset="0"/>
                <a:sym typeface="Arial"/>
              </a:rPr>
              <a:t>Port, Japan</a:t>
            </a: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2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	  </a:t>
            </a:r>
            <a:r>
              <a:rPr lang="en-US" sz="1200" dirty="0">
                <a:solidFill>
                  <a:srgbClr val="1D1D1B"/>
                </a:solidFill>
                <a:latin typeface="GOTHAM-BOOK" pitchFamily="50" charset="0"/>
                <a:ea typeface="Arial"/>
                <a:cs typeface="GOTHAM-BOOK" pitchFamily="50" charset="0"/>
                <a:sym typeface="Arial"/>
              </a:rPr>
              <a:t>8,293 </a:t>
            </a:r>
            <a:r>
              <a:rPr lang="en-US" sz="1200" dirty="0" err="1">
                <a:solidFill>
                  <a:srgbClr val="1D1D1B"/>
                </a:solidFill>
                <a:latin typeface="GOTHAM-BOOK" pitchFamily="50" charset="0"/>
                <a:ea typeface="Arial"/>
                <a:cs typeface="GOTHAM-BOOK" pitchFamily="50" charset="0"/>
                <a:sym typeface="Arial"/>
              </a:rPr>
              <a:t>cbm</a:t>
            </a:r>
            <a:r>
              <a:rPr lang="en-US" sz="1200" dirty="0">
                <a:solidFill>
                  <a:srgbClr val="1D1D1B"/>
                </a:solidFill>
                <a:latin typeface="GOTHAM-BOOK" pitchFamily="50" charset="0"/>
                <a:ea typeface="Arial"/>
                <a:cs typeface="GOTHAM-BOOK" pitchFamily="50" charset="0"/>
                <a:sym typeface="Arial"/>
              </a:rPr>
              <a:t> / 638.2 MT</a:t>
            </a:r>
            <a:endParaRPr dirty="0">
              <a:latin typeface="GOTHAM-BOOK" pitchFamily="50" charset="0"/>
              <a:cs typeface="GOTHAM-BOOK" pitchFamily="50" charset="0"/>
            </a:endParaRPr>
          </a:p>
          <a:p>
            <a:pPr marL="0" marR="0" lvl="0" indent="0" algn="l" rtl="0">
              <a:lnSpc>
                <a:spcPct val="120000"/>
              </a:lnSpc>
              <a:spcBef>
                <a:spcPts val="0"/>
              </a:spcBef>
              <a:spcAft>
                <a:spcPts val="0"/>
              </a:spcAft>
              <a:buClr>
                <a:srgbClr val="1D1D1B"/>
              </a:buClr>
              <a:buSzPts val="1200"/>
              <a:buFont typeface="Arial"/>
              <a:buNone/>
            </a:pPr>
            <a:r>
              <a:rPr lang="en-US" sz="1200" b="0" i="0" u="none" strike="noStrike" cap="none" dirty="0">
                <a:solidFill>
                  <a:srgbClr val="1D1D1B"/>
                </a:solidFill>
                <a:latin typeface="GOTHAM-BOOK" pitchFamily="50" charset="0"/>
                <a:ea typeface="Arial"/>
                <a:cs typeface="GOTHAM-BOOK" pitchFamily="50" charset="0"/>
                <a:sym typeface="Arial"/>
              </a:rPr>
              <a:t>	           </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Chartering of a suitable geared multi-purpose heavy lift vessel </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Co-ordination of the FAS delivery, loading and stowage of the cargo on the vessel</a:t>
            </a:r>
            <a:endParaRPr dirty="0">
              <a:latin typeface="GOTHAM-BOOK" pitchFamily="50" charset="0"/>
              <a:cs typeface="GOTHAM-BOOK" pitchFamily="50" charset="0"/>
            </a:endParaRPr>
          </a:p>
        </p:txBody>
      </p:sp>
      <p:pic>
        <p:nvPicPr>
          <p:cNvPr id="1149" name="Google Shape;1149;p31"/>
          <p:cNvPicPr preferRelativeResize="0"/>
          <p:nvPr/>
        </p:nvPicPr>
        <p:blipFill rotWithShape="1">
          <a:blip r:embed="rId3">
            <a:alphaModFix/>
          </a:blip>
          <a:srcRect/>
          <a:stretch/>
        </p:blipFill>
        <p:spPr>
          <a:xfrm>
            <a:off x="5456422" y="1375812"/>
            <a:ext cx="3665276" cy="2245364"/>
          </a:xfrm>
          <a:prstGeom prst="rect">
            <a:avLst/>
          </a:prstGeom>
          <a:noFill/>
          <a:ln>
            <a:noFill/>
          </a:ln>
        </p:spPr>
      </p:pic>
      <p:pic>
        <p:nvPicPr>
          <p:cNvPr id="1150" name="Google Shape;1150;p31"/>
          <p:cNvPicPr preferRelativeResize="0"/>
          <p:nvPr/>
        </p:nvPicPr>
        <p:blipFill rotWithShape="1">
          <a:blip r:embed="rId4">
            <a:alphaModFix/>
          </a:blip>
          <a:srcRect/>
          <a:stretch/>
        </p:blipFill>
        <p:spPr>
          <a:xfrm>
            <a:off x="3851586" y="3621176"/>
            <a:ext cx="4100529" cy="2486759"/>
          </a:xfrm>
          <a:prstGeom prst="rect">
            <a:avLst/>
          </a:prstGeom>
          <a:noFill/>
          <a:ln>
            <a:noFill/>
          </a:ln>
        </p:spPr>
      </p:pic>
      <p:pic>
        <p:nvPicPr>
          <p:cNvPr id="1151" name="Google Shape;1151;p31"/>
          <p:cNvPicPr preferRelativeResize="0"/>
          <p:nvPr/>
        </p:nvPicPr>
        <p:blipFill rotWithShape="1">
          <a:blip r:embed="rId5">
            <a:alphaModFix/>
          </a:blip>
          <a:srcRect/>
          <a:stretch/>
        </p:blipFill>
        <p:spPr>
          <a:xfrm>
            <a:off x="9121698" y="1340214"/>
            <a:ext cx="2977372" cy="2295084"/>
          </a:xfrm>
          <a:prstGeom prst="rect">
            <a:avLst/>
          </a:prstGeom>
          <a:noFill/>
          <a:ln>
            <a:noFill/>
          </a:ln>
        </p:spPr>
      </p:pic>
      <p:pic>
        <p:nvPicPr>
          <p:cNvPr id="1152" name="Google Shape;1152;p31"/>
          <p:cNvPicPr preferRelativeResize="0"/>
          <p:nvPr/>
        </p:nvPicPr>
        <p:blipFill rotWithShape="1">
          <a:blip r:embed="rId6">
            <a:alphaModFix/>
          </a:blip>
          <a:srcRect/>
          <a:stretch/>
        </p:blipFill>
        <p:spPr>
          <a:xfrm>
            <a:off x="7987390" y="3643477"/>
            <a:ext cx="4100529" cy="2453308"/>
          </a:xfrm>
          <a:prstGeom prst="rect">
            <a:avLst/>
          </a:prstGeom>
          <a:noFill/>
          <a:ln>
            <a:noFill/>
          </a:ln>
        </p:spPr>
      </p:pic>
      <p:pic>
        <p:nvPicPr>
          <p:cNvPr id="1153" name="Google Shape;1153;p31"/>
          <p:cNvPicPr preferRelativeResize="0"/>
          <p:nvPr/>
        </p:nvPicPr>
        <p:blipFill rotWithShape="1">
          <a:blip r:embed="rId7">
            <a:alphaModFix/>
          </a:blip>
          <a:srcRect/>
          <a:stretch/>
        </p:blipFill>
        <p:spPr>
          <a:xfrm>
            <a:off x="702527" y="3644456"/>
            <a:ext cx="3174017" cy="244117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32"/>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1160" name="Google Shape;1160;p32"/>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161" name="Google Shape;1161;p32"/>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dirty="0">
                <a:solidFill>
                  <a:srgbClr val="00B050"/>
                </a:solidFill>
                <a:latin typeface="Gotham Medium" pitchFamily="50" charset="0"/>
                <a:ea typeface="Montserrat Medium"/>
                <a:cs typeface="Gotham Medium" pitchFamily="50" charset="0"/>
                <a:sym typeface="Montserrat Medium"/>
              </a:rPr>
              <a:t>CASE STUDY – ATLANTIC TITAN</a:t>
            </a:r>
            <a:endParaRPr dirty="0">
              <a:latin typeface="Gotham Medium" pitchFamily="50" charset="0"/>
              <a:cs typeface="Gotham Medium" pitchFamily="50" charset="0"/>
            </a:endParaRPr>
          </a:p>
        </p:txBody>
      </p:sp>
      <p:sp>
        <p:nvSpPr>
          <p:cNvPr id="1162" name="Google Shape;1162;p32"/>
          <p:cNvSpPr txBox="1"/>
          <p:nvPr/>
        </p:nvSpPr>
        <p:spPr>
          <a:xfrm>
            <a:off x="478838" y="1063468"/>
            <a:ext cx="4252168"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	</a:t>
            </a:r>
            <a:r>
              <a:rPr lang="en-US" sz="1200" b="0" i="0" u="none" strike="noStrike" cap="none" dirty="0">
                <a:solidFill>
                  <a:srgbClr val="1D1D1B"/>
                </a:solidFill>
                <a:latin typeface="GOTHAM-BOOK" pitchFamily="50" charset="0"/>
                <a:ea typeface="Arial"/>
                <a:cs typeface="GOTHAM-BOOK" pitchFamily="50" charset="0"/>
                <a:sym typeface="Arial"/>
              </a:rPr>
              <a:t>31.76 x 10.30 x 18 m / 575 MT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Ha Long Anchorage, Vietnam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err="1">
                <a:solidFill>
                  <a:srgbClr val="005FAA"/>
                </a:solidFill>
                <a:latin typeface="GOTHAM-BOOK" pitchFamily="50" charset="0"/>
                <a:ea typeface="Arial"/>
                <a:cs typeface="GOTHAM-BOOK" pitchFamily="50" charset="0"/>
                <a:sym typeface="Arial"/>
              </a:rPr>
              <a:t>Destination:</a:t>
            </a:r>
            <a:r>
              <a:rPr lang="en-US" sz="1200" b="0" i="0" u="none" strike="noStrike" cap="none" dirty="0" err="1">
                <a:solidFill>
                  <a:srgbClr val="1D1D1B"/>
                </a:solidFill>
                <a:latin typeface="GOTHAM-BOOK" pitchFamily="50" charset="0"/>
                <a:ea typeface="Arial"/>
                <a:cs typeface="GOTHAM-BOOK" pitchFamily="50" charset="0"/>
                <a:sym typeface="Arial"/>
              </a:rPr>
              <a:t>Port</a:t>
            </a:r>
            <a:r>
              <a:rPr lang="en-US" sz="1200" b="0" i="0" u="none" strike="noStrike" cap="none" dirty="0">
                <a:solidFill>
                  <a:srgbClr val="1D1D1B"/>
                </a:solidFill>
                <a:latin typeface="GOTHAM-BOOK" pitchFamily="50" charset="0"/>
                <a:ea typeface="Arial"/>
                <a:cs typeface="GOTHAM-BOOK" pitchFamily="50" charset="0"/>
                <a:sym typeface="Arial"/>
              </a:rPr>
              <a:t> Hawkesbury, Canada</a:t>
            </a: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Delivery from Vietnam to Montreal</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Chartering of a suitable heavy lift vessel within tight schedule </a:t>
            </a:r>
            <a:endParaRPr dirty="0">
              <a:latin typeface="GOTHAM-BOOK" pitchFamily="50" charset="0"/>
              <a:cs typeface="GOTHAM-BOOK" pitchFamily="50" charset="0"/>
            </a:endParaRPr>
          </a:p>
          <a:p>
            <a:pPr marL="914400" marR="0" lvl="1" indent="-228600" algn="l"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In-house engineering &amp;design/fabrication of special steel cradles (17 MT)</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Hooking on including arrangement of divers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Supervision both ends</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Lashing and securing on the vessel</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Hiring of experienced marine divers to ensure the correct position of the slings under the hull</a:t>
            </a:r>
            <a:endParaRPr sz="1200" b="0" i="0" u="none" strike="noStrike" cap="none" dirty="0">
              <a:solidFill>
                <a:srgbClr val="1D1D1B"/>
              </a:solidFill>
              <a:latin typeface="GOTHAM-BOOK" pitchFamily="50" charset="0"/>
              <a:ea typeface="Arial"/>
              <a:cs typeface="GOTHAM-BOOK" pitchFamily="50" charset="0"/>
              <a:sym typeface="Arial"/>
            </a:endParaRPr>
          </a:p>
        </p:txBody>
      </p:sp>
      <p:pic>
        <p:nvPicPr>
          <p:cNvPr id="1163" name="Google Shape;1163;p32"/>
          <p:cNvPicPr preferRelativeResize="0"/>
          <p:nvPr/>
        </p:nvPicPr>
        <p:blipFill rotWithShape="1">
          <a:blip r:embed="rId3">
            <a:alphaModFix/>
          </a:blip>
          <a:srcRect/>
          <a:stretch/>
        </p:blipFill>
        <p:spPr>
          <a:xfrm>
            <a:off x="7372492" y="2199167"/>
            <a:ext cx="2257284" cy="2281114"/>
          </a:xfrm>
          <a:prstGeom prst="rect">
            <a:avLst/>
          </a:prstGeom>
          <a:noFill/>
          <a:ln w="38100" cap="flat" cmpd="sng">
            <a:solidFill>
              <a:srgbClr val="FFFFFF"/>
            </a:solidFill>
            <a:prstDash val="solid"/>
            <a:round/>
            <a:headEnd type="none" w="sm" len="sm"/>
            <a:tailEnd type="none" w="sm" len="sm"/>
          </a:ln>
        </p:spPr>
      </p:pic>
      <p:pic>
        <p:nvPicPr>
          <p:cNvPr id="1164" name="Google Shape;1164;p32"/>
          <p:cNvPicPr preferRelativeResize="0"/>
          <p:nvPr/>
        </p:nvPicPr>
        <p:blipFill rotWithShape="1">
          <a:blip r:embed="rId4">
            <a:alphaModFix/>
          </a:blip>
          <a:srcRect/>
          <a:stretch/>
        </p:blipFill>
        <p:spPr>
          <a:xfrm>
            <a:off x="4731006" y="2209800"/>
            <a:ext cx="2593720" cy="2246669"/>
          </a:xfrm>
          <a:prstGeom prst="rect">
            <a:avLst/>
          </a:prstGeom>
          <a:noFill/>
          <a:ln w="38100" cap="flat" cmpd="sng">
            <a:solidFill>
              <a:srgbClr val="FFFFFF"/>
            </a:solidFill>
            <a:prstDash val="solid"/>
            <a:round/>
            <a:headEnd type="none" w="sm" len="sm"/>
            <a:tailEnd type="none" w="sm" len="sm"/>
          </a:ln>
        </p:spPr>
      </p:pic>
      <p:pic>
        <p:nvPicPr>
          <p:cNvPr id="1165" name="Google Shape;1165;p32"/>
          <p:cNvPicPr preferRelativeResize="0"/>
          <p:nvPr/>
        </p:nvPicPr>
        <p:blipFill rotWithShape="1">
          <a:blip r:embed="rId5">
            <a:alphaModFix/>
          </a:blip>
          <a:srcRect/>
          <a:stretch/>
        </p:blipFill>
        <p:spPr>
          <a:xfrm>
            <a:off x="1476508" y="4640522"/>
            <a:ext cx="1658578" cy="1617720"/>
          </a:xfrm>
          <a:prstGeom prst="rect">
            <a:avLst/>
          </a:prstGeom>
          <a:noFill/>
          <a:ln w="38100" cap="flat" cmpd="sng">
            <a:solidFill>
              <a:srgbClr val="FFFFFF"/>
            </a:solidFill>
            <a:prstDash val="solid"/>
            <a:round/>
            <a:headEnd type="none" w="sm" len="sm"/>
            <a:tailEnd type="none" w="sm" len="sm"/>
          </a:ln>
        </p:spPr>
      </p:pic>
      <p:pic>
        <p:nvPicPr>
          <p:cNvPr id="1166" name="Google Shape;1166;p32"/>
          <p:cNvPicPr preferRelativeResize="0"/>
          <p:nvPr/>
        </p:nvPicPr>
        <p:blipFill rotWithShape="1">
          <a:blip r:embed="rId6">
            <a:alphaModFix/>
          </a:blip>
          <a:srcRect/>
          <a:stretch/>
        </p:blipFill>
        <p:spPr>
          <a:xfrm>
            <a:off x="9044303" y="4508119"/>
            <a:ext cx="2977269" cy="1718048"/>
          </a:xfrm>
          <a:prstGeom prst="rect">
            <a:avLst/>
          </a:prstGeom>
          <a:noFill/>
          <a:ln>
            <a:noFill/>
          </a:ln>
        </p:spPr>
      </p:pic>
      <p:pic>
        <p:nvPicPr>
          <p:cNvPr id="1167" name="Google Shape;1167;p32"/>
          <p:cNvPicPr preferRelativeResize="0"/>
          <p:nvPr/>
        </p:nvPicPr>
        <p:blipFill rotWithShape="1">
          <a:blip r:embed="rId7">
            <a:alphaModFix/>
          </a:blip>
          <a:srcRect/>
          <a:stretch/>
        </p:blipFill>
        <p:spPr>
          <a:xfrm>
            <a:off x="5912237" y="4508119"/>
            <a:ext cx="3144679" cy="1729209"/>
          </a:xfrm>
          <a:prstGeom prst="rect">
            <a:avLst/>
          </a:prstGeom>
          <a:noFill/>
          <a:ln>
            <a:noFill/>
          </a:ln>
        </p:spPr>
      </p:pic>
      <p:pic>
        <p:nvPicPr>
          <p:cNvPr id="1168" name="Google Shape;1168;p32"/>
          <p:cNvPicPr preferRelativeResize="0"/>
          <p:nvPr/>
        </p:nvPicPr>
        <p:blipFill rotWithShape="1">
          <a:blip r:embed="rId8">
            <a:alphaModFix/>
          </a:blip>
          <a:srcRect/>
          <a:stretch/>
        </p:blipFill>
        <p:spPr>
          <a:xfrm>
            <a:off x="7598664" y="240475"/>
            <a:ext cx="4404741" cy="1929551"/>
          </a:xfrm>
          <a:prstGeom prst="rect">
            <a:avLst/>
          </a:prstGeom>
          <a:noFill/>
          <a:ln>
            <a:noFill/>
          </a:ln>
        </p:spPr>
      </p:pic>
      <p:pic>
        <p:nvPicPr>
          <p:cNvPr id="1169" name="Google Shape;1169;p32"/>
          <p:cNvPicPr preferRelativeResize="0"/>
          <p:nvPr/>
        </p:nvPicPr>
        <p:blipFill rotWithShape="1">
          <a:blip r:embed="rId9">
            <a:alphaModFix/>
          </a:blip>
          <a:srcRect/>
          <a:stretch/>
        </p:blipFill>
        <p:spPr>
          <a:xfrm>
            <a:off x="9677542" y="2209800"/>
            <a:ext cx="2325864" cy="2246670"/>
          </a:xfrm>
          <a:prstGeom prst="rect">
            <a:avLst/>
          </a:prstGeom>
          <a:noFill/>
          <a:ln>
            <a:noFill/>
          </a:ln>
        </p:spPr>
      </p:pic>
      <p:pic>
        <p:nvPicPr>
          <p:cNvPr id="1170" name="Google Shape;1170;p32"/>
          <p:cNvPicPr preferRelativeResize="0"/>
          <p:nvPr/>
        </p:nvPicPr>
        <p:blipFill rotWithShape="1">
          <a:blip r:embed="rId10">
            <a:alphaModFix/>
          </a:blip>
          <a:srcRect/>
          <a:stretch/>
        </p:blipFill>
        <p:spPr>
          <a:xfrm>
            <a:off x="3075232" y="4626540"/>
            <a:ext cx="2837005" cy="15856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33"/>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1177" name="Google Shape;1177;p33"/>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178" name="Google Shape;1178;p33"/>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dirty="0">
                <a:solidFill>
                  <a:srgbClr val="00B050"/>
                </a:solidFill>
                <a:latin typeface="Gotham Medium" pitchFamily="50" charset="0"/>
                <a:ea typeface="Montserrat Medium"/>
                <a:cs typeface="Gotham Medium" pitchFamily="50" charset="0"/>
                <a:sym typeface="Montserrat Medium"/>
              </a:rPr>
              <a:t>CASE STUDY – LUSAIL WORLD CUP STADIUM</a:t>
            </a:r>
            <a:endParaRPr dirty="0">
              <a:latin typeface="Gotham Medium" pitchFamily="50" charset="0"/>
              <a:cs typeface="Gotham Medium" pitchFamily="50" charset="0"/>
            </a:endParaRPr>
          </a:p>
        </p:txBody>
      </p:sp>
      <p:sp>
        <p:nvSpPr>
          <p:cNvPr id="1179" name="Google Shape;1179;p33"/>
          <p:cNvSpPr txBox="1"/>
          <p:nvPr/>
        </p:nvSpPr>
        <p:spPr>
          <a:xfrm>
            <a:off x="577967" y="1123969"/>
            <a:ext cx="6389697"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dirty="0">
                <a:solidFill>
                  <a:srgbClr val="005FAA"/>
                </a:solidFill>
                <a:latin typeface="GOTHAM-BOOK" pitchFamily="50" charset="0"/>
                <a:ea typeface="Arial"/>
                <a:cs typeface="GOTHAM-BOOK" pitchFamily="50" charset="0"/>
                <a:sym typeface="Arial"/>
              </a:rPr>
              <a:t>Project Name:</a:t>
            </a:r>
            <a:r>
              <a:rPr lang="en-US" sz="1200" dirty="0">
                <a:solidFill>
                  <a:srgbClr val="1D1D1B"/>
                </a:solidFill>
                <a:latin typeface="GOTHAM-BOOK" pitchFamily="50" charset="0"/>
                <a:ea typeface="Arial"/>
                <a:cs typeface="GOTHAM-BOOK" pitchFamily="50" charset="0"/>
                <a:sym typeface="Arial"/>
              </a:rPr>
              <a:t>	Lusail World Cup Stadium</a:t>
            </a:r>
            <a:endParaRPr sz="1200" cap="none" dirty="0">
              <a:solidFill>
                <a:srgbClr val="1D1D1B"/>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dirty="0">
                <a:solidFill>
                  <a:srgbClr val="005FAA"/>
                </a:solidFill>
                <a:latin typeface="GOTHAM-BOOK" pitchFamily="50" charset="0"/>
                <a:ea typeface="Arial"/>
                <a:cs typeface="GOTHAM-BOOK" pitchFamily="50" charset="0"/>
                <a:sym typeface="Arial"/>
              </a:rPr>
              <a:t>Volume:</a:t>
            </a:r>
            <a:r>
              <a:rPr lang="en-US" sz="1200" dirty="0">
                <a:solidFill>
                  <a:srgbClr val="1D1D1B"/>
                </a:solidFill>
                <a:latin typeface="GOTHAM-BOOK" pitchFamily="50" charset="0"/>
                <a:ea typeface="Arial"/>
                <a:cs typeface="GOTHAM-BOOK" pitchFamily="50" charset="0"/>
                <a:sym typeface="Arial"/>
              </a:rPr>
              <a:t>		6,500 FRT over 4 shipments</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dirty="0">
                <a:solidFill>
                  <a:srgbClr val="005FAA"/>
                </a:solidFill>
                <a:latin typeface="GOTHAM-BOOK" pitchFamily="50" charset="0"/>
                <a:ea typeface="Arial"/>
                <a:cs typeface="GOTHAM-BOOK" pitchFamily="50" charset="0"/>
                <a:sym typeface="Arial"/>
              </a:rPr>
              <a:t>Commodity:</a:t>
            </a:r>
            <a:r>
              <a:rPr lang="en-US" sz="1200" b="1" dirty="0">
                <a:solidFill>
                  <a:srgbClr val="5B9BD5"/>
                </a:solidFill>
                <a:latin typeface="GOTHAM-BOOK" pitchFamily="50" charset="0"/>
                <a:ea typeface="Arial"/>
                <a:cs typeface="GOTHAM-BOOK" pitchFamily="50" charset="0"/>
                <a:sym typeface="Arial"/>
              </a:rPr>
              <a:t>	</a:t>
            </a:r>
            <a:r>
              <a:rPr lang="en-US" sz="1200" dirty="0">
                <a:solidFill>
                  <a:srgbClr val="1D1D1B"/>
                </a:solidFill>
                <a:latin typeface="GOTHAM-BOOK" pitchFamily="50" charset="0"/>
                <a:ea typeface="Arial"/>
                <a:cs typeface="GOTHAM-BOOK" pitchFamily="50" charset="0"/>
                <a:sym typeface="Arial"/>
              </a:rPr>
              <a:t>Structural steel for roof of World Cup 2022 stadium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dirty="0">
                <a:solidFill>
                  <a:srgbClr val="005FAA"/>
                </a:solidFill>
                <a:latin typeface="GOTHAM-BOOK" pitchFamily="50" charset="0"/>
                <a:ea typeface="Arial"/>
                <a:cs typeface="GOTHAM-BOOK" pitchFamily="50" charset="0"/>
                <a:sym typeface="Arial"/>
              </a:rPr>
              <a:t>Origin (POL):</a:t>
            </a:r>
            <a:r>
              <a:rPr lang="en-US" sz="1200" dirty="0">
                <a:solidFill>
                  <a:srgbClr val="1D1D1B"/>
                </a:solidFill>
                <a:latin typeface="GOTHAM-BOOK" pitchFamily="50" charset="0"/>
                <a:ea typeface="Arial"/>
                <a:cs typeface="GOTHAM-BOOK" pitchFamily="50" charset="0"/>
                <a:sym typeface="Arial"/>
              </a:rPr>
              <a:t>	Ho Chi Minh City, Vietnam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dirty="0">
                <a:solidFill>
                  <a:srgbClr val="005FAA"/>
                </a:solidFill>
                <a:latin typeface="GOTHAM-BOOK" pitchFamily="50" charset="0"/>
                <a:ea typeface="Arial"/>
                <a:cs typeface="GOTHAM-BOOK" pitchFamily="50" charset="0"/>
                <a:sym typeface="Arial"/>
              </a:rPr>
              <a:t>Destination (POD):	</a:t>
            </a:r>
            <a:r>
              <a:rPr lang="en-US" sz="1200" dirty="0">
                <a:solidFill>
                  <a:srgbClr val="1D1D1B"/>
                </a:solidFill>
                <a:latin typeface="GOTHAM-BOOK" pitchFamily="50" charset="0"/>
                <a:ea typeface="Arial"/>
                <a:cs typeface="GOTHAM-BOOK" pitchFamily="50" charset="0"/>
                <a:sym typeface="Arial"/>
              </a:rPr>
              <a:t>Hamad, Qatar</a:t>
            </a:r>
            <a:endParaRPr dirty="0">
              <a:latin typeface="GOTHAM-BOOK" pitchFamily="50" charset="0"/>
              <a:cs typeface="GOTHAM-BOOK" pitchFamily="50" charset="0"/>
            </a:endParaRPr>
          </a:p>
          <a:p>
            <a:pPr marL="0" marR="0" lvl="0" indent="0" algn="l" rtl="0">
              <a:lnSpc>
                <a:spcPct val="100000"/>
              </a:lnSpc>
              <a:spcBef>
                <a:spcPts val="0"/>
              </a:spcBef>
              <a:spcAft>
                <a:spcPts val="0"/>
              </a:spcAft>
              <a:buClr>
                <a:schemeClr val="dk1"/>
              </a:buClr>
              <a:buSzPts val="1200"/>
              <a:buFont typeface="Arial"/>
              <a:buNone/>
            </a:pPr>
            <a:endParaRPr sz="1200" b="1"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Chartering of suitable vessel + supervising on board</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Co-ordination and supervision of the loading operation</a:t>
            </a:r>
            <a:endParaRPr dirty="0">
              <a:latin typeface="GOTHAM-BOOK" pitchFamily="50" charset="0"/>
              <a:cs typeface="GOTHAM-BOOK" pitchFamily="50" charset="0"/>
            </a:endParaRPr>
          </a:p>
        </p:txBody>
      </p:sp>
      <p:pic>
        <p:nvPicPr>
          <p:cNvPr id="1180" name="Google Shape;1180;p33"/>
          <p:cNvPicPr preferRelativeResize="0"/>
          <p:nvPr/>
        </p:nvPicPr>
        <p:blipFill rotWithShape="1">
          <a:blip r:embed="rId3">
            <a:alphaModFix/>
          </a:blip>
          <a:srcRect/>
          <a:stretch/>
        </p:blipFill>
        <p:spPr>
          <a:xfrm>
            <a:off x="7801571" y="886200"/>
            <a:ext cx="4163909" cy="2442241"/>
          </a:xfrm>
          <a:prstGeom prst="rect">
            <a:avLst/>
          </a:prstGeom>
          <a:noFill/>
          <a:ln>
            <a:noFill/>
          </a:ln>
        </p:spPr>
      </p:pic>
      <p:pic>
        <p:nvPicPr>
          <p:cNvPr id="1181" name="Google Shape;1181;p33" descr="A picture containing outdoor, table, lined, water&#10;&#10;Description automatically generated"/>
          <p:cNvPicPr preferRelativeResize="0"/>
          <p:nvPr/>
        </p:nvPicPr>
        <p:blipFill rotWithShape="1">
          <a:blip r:embed="rId4">
            <a:alphaModFix/>
          </a:blip>
          <a:srcRect/>
          <a:stretch/>
        </p:blipFill>
        <p:spPr>
          <a:xfrm>
            <a:off x="7758507" y="3328441"/>
            <a:ext cx="4214075" cy="2726530"/>
          </a:xfrm>
          <a:prstGeom prst="rect">
            <a:avLst/>
          </a:prstGeom>
          <a:noFill/>
          <a:ln>
            <a:noFill/>
          </a:ln>
        </p:spPr>
      </p:pic>
      <p:pic>
        <p:nvPicPr>
          <p:cNvPr id="1182" name="Google Shape;1182;p33" descr="A picture containing table, sitting, blue, man&#10;&#10;Description automatically generated"/>
          <p:cNvPicPr preferRelativeResize="0"/>
          <p:nvPr/>
        </p:nvPicPr>
        <p:blipFill rotWithShape="1">
          <a:blip r:embed="rId5">
            <a:alphaModFix/>
          </a:blip>
          <a:srcRect/>
          <a:stretch/>
        </p:blipFill>
        <p:spPr>
          <a:xfrm>
            <a:off x="2886935" y="3118266"/>
            <a:ext cx="4864470" cy="297199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34"/>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1189" name="Google Shape;1189;p34"/>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190" name="Google Shape;1190;p34"/>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dirty="0">
                <a:solidFill>
                  <a:srgbClr val="00B050"/>
                </a:solidFill>
                <a:latin typeface="Gotham Medium" pitchFamily="50" charset="0"/>
                <a:ea typeface="Montserrat Medium"/>
                <a:cs typeface="Gotham Medium" pitchFamily="50" charset="0"/>
                <a:sym typeface="Montserrat Medium"/>
              </a:rPr>
              <a:t>CASE STUDY – PONTOONS TO AUSTRALIA</a:t>
            </a:r>
            <a:endParaRPr dirty="0">
              <a:latin typeface="Gotham Medium" pitchFamily="50" charset="0"/>
              <a:cs typeface="Gotham Medium" pitchFamily="50" charset="0"/>
            </a:endParaRPr>
          </a:p>
        </p:txBody>
      </p:sp>
      <p:pic>
        <p:nvPicPr>
          <p:cNvPr id="1191" name="Google Shape;1191;p34"/>
          <p:cNvPicPr preferRelativeResize="0"/>
          <p:nvPr/>
        </p:nvPicPr>
        <p:blipFill rotWithShape="1">
          <a:blip r:embed="rId3">
            <a:alphaModFix/>
          </a:blip>
          <a:srcRect l="24269" r="34539"/>
          <a:stretch/>
        </p:blipFill>
        <p:spPr>
          <a:xfrm>
            <a:off x="5391397" y="1072514"/>
            <a:ext cx="4268433" cy="4938694"/>
          </a:xfrm>
          <a:prstGeom prst="rect">
            <a:avLst/>
          </a:prstGeom>
          <a:noFill/>
          <a:ln>
            <a:noFill/>
          </a:ln>
        </p:spPr>
      </p:pic>
      <p:pic>
        <p:nvPicPr>
          <p:cNvPr id="1192" name="Google Shape;1192;p34"/>
          <p:cNvPicPr preferRelativeResize="0"/>
          <p:nvPr/>
        </p:nvPicPr>
        <p:blipFill rotWithShape="1">
          <a:blip r:embed="rId4">
            <a:alphaModFix/>
          </a:blip>
          <a:srcRect r="5888" b="15225"/>
          <a:stretch/>
        </p:blipFill>
        <p:spPr>
          <a:xfrm>
            <a:off x="9659830" y="1050619"/>
            <a:ext cx="2363212" cy="1693934"/>
          </a:xfrm>
          <a:prstGeom prst="rect">
            <a:avLst/>
          </a:prstGeom>
          <a:noFill/>
          <a:ln w="19050" cap="flat" cmpd="sng">
            <a:solidFill>
              <a:srgbClr val="FFFFFF"/>
            </a:solidFill>
            <a:prstDash val="solid"/>
            <a:round/>
            <a:headEnd type="none" w="sm" len="sm"/>
            <a:tailEnd type="none" w="sm" len="sm"/>
          </a:ln>
        </p:spPr>
      </p:pic>
      <p:pic>
        <p:nvPicPr>
          <p:cNvPr id="1193" name="Google Shape;1193;p34"/>
          <p:cNvPicPr preferRelativeResize="0"/>
          <p:nvPr/>
        </p:nvPicPr>
        <p:blipFill rotWithShape="1">
          <a:blip r:embed="rId5">
            <a:alphaModFix/>
          </a:blip>
          <a:srcRect b="5396"/>
          <a:stretch/>
        </p:blipFill>
        <p:spPr>
          <a:xfrm>
            <a:off x="9659831" y="2744552"/>
            <a:ext cx="2367082" cy="1562271"/>
          </a:xfrm>
          <a:prstGeom prst="rect">
            <a:avLst/>
          </a:prstGeom>
          <a:noFill/>
          <a:ln w="19050" cap="flat" cmpd="sng">
            <a:solidFill>
              <a:srgbClr val="FFFFFF"/>
            </a:solidFill>
            <a:prstDash val="solid"/>
            <a:round/>
            <a:headEnd type="none" w="sm" len="sm"/>
            <a:tailEnd type="none" w="sm" len="sm"/>
          </a:ln>
        </p:spPr>
      </p:pic>
      <p:pic>
        <p:nvPicPr>
          <p:cNvPr id="1194" name="Google Shape;1194;p34" descr="G:\___FLS\___edit\______FLS VTN\12-17-01-17 Vietnam\selection\fls-vn_phu-my_16-01-17-0838.jpg"/>
          <p:cNvPicPr preferRelativeResize="0"/>
          <p:nvPr/>
        </p:nvPicPr>
        <p:blipFill rotWithShape="1">
          <a:blip r:embed="rId6">
            <a:alphaModFix/>
          </a:blip>
          <a:srcRect t="5084" b="5084"/>
          <a:stretch/>
        </p:blipFill>
        <p:spPr>
          <a:xfrm>
            <a:off x="9659830" y="4436747"/>
            <a:ext cx="2369677" cy="1596356"/>
          </a:xfrm>
          <a:prstGeom prst="rect">
            <a:avLst/>
          </a:prstGeom>
          <a:noFill/>
          <a:ln w="19050" cap="flat" cmpd="sng">
            <a:solidFill>
              <a:srgbClr val="FFFFFF"/>
            </a:solidFill>
            <a:prstDash val="solid"/>
            <a:round/>
            <a:headEnd type="none" w="sm" len="sm"/>
            <a:tailEnd type="none" w="sm" len="sm"/>
          </a:ln>
        </p:spPr>
      </p:pic>
      <p:sp>
        <p:nvSpPr>
          <p:cNvPr id="1195" name="Google Shape;1195;p34"/>
          <p:cNvSpPr txBox="1"/>
          <p:nvPr/>
        </p:nvSpPr>
        <p:spPr>
          <a:xfrm>
            <a:off x="495300" y="1143000"/>
            <a:ext cx="4630135"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a:t>
            </a:r>
            <a:r>
              <a:rPr lang="en-US" sz="1200" b="0" i="0" u="none" strike="noStrike" cap="none" dirty="0">
                <a:solidFill>
                  <a:srgbClr val="1D1D1B"/>
                </a:solidFill>
                <a:latin typeface="GOTHAM-BOOK" pitchFamily="50" charset="0"/>
                <a:ea typeface="Arial"/>
                <a:cs typeface="GOTHAM-BOOK" pitchFamily="50" charset="0"/>
                <a:sym typeface="Arial"/>
              </a:rPr>
              <a:t>		5,500 FRT (Heaviest lift 120 MT)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a:t>
            </a:r>
            <a:r>
              <a:rPr lang="en-US" sz="1200" b="1" i="0" u="none" strike="noStrike" cap="none" dirty="0">
                <a:solidFill>
                  <a:srgbClr val="5B9BD5"/>
                </a:solidFill>
                <a:latin typeface="GOTHAM-BOOK" pitchFamily="50" charset="0"/>
                <a:ea typeface="Arial"/>
                <a:cs typeface="GOTHAM-BOOK" pitchFamily="50" charset="0"/>
                <a:sym typeface="Arial"/>
              </a:rPr>
              <a:t>	</a:t>
            </a:r>
            <a:r>
              <a:rPr lang="en-US" sz="1200" b="0" i="0" u="none" strike="noStrike" cap="none" dirty="0">
                <a:solidFill>
                  <a:srgbClr val="1D1D1B"/>
                </a:solidFill>
                <a:latin typeface="GOTHAM-BOOK" pitchFamily="50" charset="0"/>
                <a:ea typeface="Arial"/>
                <a:cs typeface="GOTHAM-BOOK" pitchFamily="50" charset="0"/>
                <a:sym typeface="Arial"/>
              </a:rPr>
              <a:t>Floating Jetty – 2 Pontoons, 2 		Link Spans and 4 Struts.</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Vung Tau Anchorage, Vietnam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b="0" i="0" u="none" strike="noStrike" cap="none" dirty="0">
                <a:solidFill>
                  <a:srgbClr val="1D1D1B"/>
                </a:solidFill>
                <a:latin typeface="GOTHAM-BOOK" pitchFamily="50" charset="0"/>
                <a:ea typeface="Arial"/>
                <a:cs typeface="GOTHAM-BOOK" pitchFamily="50" charset="0"/>
                <a:sym typeface="Arial"/>
              </a:rPr>
              <a:t>Australia</a:t>
            </a: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Door up to POD delivery incl. wet-towing of pontoons, barging, customs clearance both ends, loading and chartering of heavy lift vessel to Australia along with application for quarantine documentation in accordance to strict Australian regulations making it possible to erect the two systems right alongside with the help of the vessel’s cranes.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Note: erecting the systems with the vessel’s gear saved time and especially a tremendous amount of money as the client did not have to mobilize heavy equipment to a remote area in Australia</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Extended scope: Use of the ship cranes to assemble all pieces as jetty alongside the vessel at POD</a:t>
            </a:r>
            <a:endParaRPr dirty="0">
              <a:latin typeface="GOTHAM-BOOK" pitchFamily="50" charset="0"/>
              <a:cs typeface="GOTHAM-BOOK" pitchFamily="50"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35"/>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1202" name="Google Shape;1202;p35"/>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203" name="Google Shape;1203;p35"/>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200"/>
              <a:buFont typeface="Arial"/>
              <a:buNone/>
            </a:pPr>
            <a:r>
              <a:rPr lang="en-US" sz="2200" b="1" dirty="0">
                <a:solidFill>
                  <a:srgbClr val="00B050"/>
                </a:solidFill>
                <a:latin typeface="Gotham Medium" pitchFamily="50" charset="0"/>
                <a:ea typeface="Montserrat Medium"/>
                <a:cs typeface="Gotham Medium" pitchFamily="50" charset="0"/>
                <a:sym typeface="Montserrat Medium"/>
              </a:rPr>
              <a:t>CASE STUDY – SURGE BIN</a:t>
            </a:r>
            <a:endParaRPr dirty="0">
              <a:latin typeface="Gotham Medium" pitchFamily="50" charset="0"/>
              <a:cs typeface="Gotham Medium" pitchFamily="50" charset="0"/>
            </a:endParaRPr>
          </a:p>
        </p:txBody>
      </p:sp>
      <p:sp>
        <p:nvSpPr>
          <p:cNvPr id="1204" name="Google Shape;1204;p35"/>
          <p:cNvSpPr txBox="1"/>
          <p:nvPr/>
        </p:nvSpPr>
        <p:spPr>
          <a:xfrm>
            <a:off x="495300" y="1143000"/>
            <a:ext cx="4735904" cy="28708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a:t>
            </a:r>
            <a:r>
              <a:rPr lang="en-US" sz="1200" b="0" i="0" u="none" strike="noStrike" cap="none" dirty="0">
                <a:solidFill>
                  <a:srgbClr val="1D1D1B"/>
                </a:solidFill>
                <a:latin typeface="GOTHAM-BOOK" pitchFamily="50" charset="0"/>
                <a:ea typeface="Arial"/>
                <a:cs typeface="GOTHAM-BOOK" pitchFamily="50" charset="0"/>
                <a:sym typeface="Arial"/>
              </a:rPr>
              <a:t>	Height :24 m /350 MT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1D1D1B"/>
              </a:buClr>
              <a:buSzPts val="1200"/>
              <a:buFont typeface="Arial"/>
              <a:buNone/>
            </a:pPr>
            <a:r>
              <a:rPr lang="en-US" sz="1200" b="0" i="0" u="none" strike="noStrike" cap="none" dirty="0">
                <a:solidFill>
                  <a:srgbClr val="1D1D1B"/>
                </a:solidFill>
                <a:latin typeface="GOTHAM-BOOK" pitchFamily="50" charset="0"/>
                <a:ea typeface="Arial"/>
                <a:cs typeface="GOTHAM-BOOK" pitchFamily="50" charset="0"/>
                <a:sym typeface="Arial"/>
              </a:rPr>
              <a:t>	Unit 2: 13.2 x 9.2 x 5.56 m / 61 MT </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err="1">
                <a:solidFill>
                  <a:srgbClr val="005FAA"/>
                </a:solidFill>
                <a:latin typeface="GOTHAM-BOOK" pitchFamily="50" charset="0"/>
                <a:ea typeface="Arial"/>
                <a:cs typeface="GOTHAM-BOOK" pitchFamily="50" charset="0"/>
                <a:sym typeface="Arial"/>
              </a:rPr>
              <a:t>Commodity:</a:t>
            </a:r>
            <a:r>
              <a:rPr lang="en-US" sz="1200" dirty="0" err="1">
                <a:solidFill>
                  <a:srgbClr val="1D1D1B"/>
                </a:solidFill>
                <a:latin typeface="GOTHAM-BOOK" pitchFamily="50" charset="0"/>
                <a:ea typeface="Arial"/>
                <a:cs typeface="GOTHAM-BOOK" pitchFamily="50" charset="0"/>
                <a:sym typeface="Arial"/>
              </a:rPr>
              <a:t>Surge</a:t>
            </a:r>
            <a:r>
              <a:rPr lang="en-US" sz="1200" dirty="0">
                <a:solidFill>
                  <a:srgbClr val="1D1D1B"/>
                </a:solidFill>
                <a:latin typeface="GOTHAM-BOOK" pitchFamily="50" charset="0"/>
                <a:ea typeface="Arial"/>
                <a:cs typeface="GOTHAM-BOOK" pitchFamily="50" charset="0"/>
                <a:sym typeface="Arial"/>
              </a:rPr>
              <a:t> bin for coal export terminal</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Phu My Vietnam </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err="1">
                <a:solidFill>
                  <a:srgbClr val="005FAA"/>
                </a:solidFill>
                <a:latin typeface="GOTHAM-BOOK" pitchFamily="50" charset="0"/>
                <a:ea typeface="Arial"/>
                <a:cs typeface="GOTHAM-BOOK" pitchFamily="50" charset="0"/>
                <a:sym typeface="Arial"/>
              </a:rPr>
              <a:t>Destination:</a:t>
            </a:r>
            <a:r>
              <a:rPr lang="en-US" sz="1200" dirty="0" err="1">
                <a:solidFill>
                  <a:srgbClr val="1D1D1B"/>
                </a:solidFill>
                <a:latin typeface="GOTHAM-BOOK" pitchFamily="50" charset="0"/>
                <a:ea typeface="Arial"/>
                <a:cs typeface="GOTHAM-BOOK" pitchFamily="50" charset="0"/>
                <a:sym typeface="Arial"/>
              </a:rPr>
              <a:t>Gladstone</a:t>
            </a:r>
            <a:r>
              <a:rPr lang="en-US" sz="1200" dirty="0">
                <a:solidFill>
                  <a:srgbClr val="1D1D1B"/>
                </a:solidFill>
                <a:latin typeface="GOTHAM-BOOK" pitchFamily="50" charset="0"/>
                <a:ea typeface="Arial"/>
                <a:cs typeface="GOTHAM-BOOK" pitchFamily="50" charset="0"/>
                <a:sym typeface="Arial"/>
              </a:rPr>
              <a:t>, Australia </a:t>
            </a: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Pre-carriage ex shipper’s jetty up to port via barge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Organizing and loading onto vessel + ocean transport </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Loading and securing  the cargo on the vessel</a:t>
            </a:r>
            <a:endParaRPr dirty="0">
              <a:latin typeface="GOTHAM-BOOK" pitchFamily="50" charset="0"/>
              <a:cs typeface="GOTHAM-BOOK" pitchFamily="50" charset="0"/>
            </a:endParaRPr>
          </a:p>
          <a:p>
            <a:pPr marL="685800" marR="0" lvl="1" indent="0" algn="l" rtl="0">
              <a:lnSpc>
                <a:spcPct val="100000"/>
              </a:lnSpc>
              <a:spcBef>
                <a:spcPts val="500"/>
              </a:spcBef>
              <a:spcAft>
                <a:spcPts val="0"/>
              </a:spcAft>
              <a:buClr>
                <a:schemeClr val="dk1"/>
              </a:buClr>
              <a:buSzPts val="1200"/>
              <a:buFont typeface="Arial"/>
              <a:buNone/>
            </a:pPr>
            <a:endParaRPr sz="1200" b="0" i="0" u="none" strike="noStrike" cap="none" dirty="0">
              <a:solidFill>
                <a:srgbClr val="1D1D1B"/>
              </a:solidFill>
              <a:latin typeface="GOTHAM-BOOK" pitchFamily="50" charset="0"/>
              <a:ea typeface="Calibri"/>
              <a:cs typeface="GOTHAM-BOOK" pitchFamily="50" charset="0"/>
              <a:sym typeface="Calibri"/>
            </a:endParaRPr>
          </a:p>
        </p:txBody>
      </p:sp>
      <p:pic>
        <p:nvPicPr>
          <p:cNvPr id="1205" name="Google Shape;1205;p35"/>
          <p:cNvPicPr preferRelativeResize="0"/>
          <p:nvPr/>
        </p:nvPicPr>
        <p:blipFill rotWithShape="1">
          <a:blip r:embed="rId3">
            <a:alphaModFix/>
          </a:blip>
          <a:srcRect/>
          <a:stretch/>
        </p:blipFill>
        <p:spPr>
          <a:xfrm>
            <a:off x="5254954" y="597829"/>
            <a:ext cx="3078781" cy="5573656"/>
          </a:xfrm>
          <a:prstGeom prst="rect">
            <a:avLst/>
          </a:prstGeom>
          <a:noFill/>
          <a:ln>
            <a:noFill/>
          </a:ln>
        </p:spPr>
      </p:pic>
      <p:pic>
        <p:nvPicPr>
          <p:cNvPr id="1206" name="Google Shape;1206;p35"/>
          <p:cNvPicPr preferRelativeResize="0"/>
          <p:nvPr/>
        </p:nvPicPr>
        <p:blipFill rotWithShape="1">
          <a:blip r:embed="rId4">
            <a:alphaModFix/>
          </a:blip>
          <a:srcRect/>
          <a:stretch/>
        </p:blipFill>
        <p:spPr>
          <a:xfrm>
            <a:off x="1440471" y="4037610"/>
            <a:ext cx="3785925" cy="2077907"/>
          </a:xfrm>
          <a:prstGeom prst="rect">
            <a:avLst/>
          </a:prstGeom>
          <a:noFill/>
          <a:ln>
            <a:noFill/>
          </a:ln>
        </p:spPr>
      </p:pic>
      <p:pic>
        <p:nvPicPr>
          <p:cNvPr id="1207" name="Google Shape;1207;p35"/>
          <p:cNvPicPr preferRelativeResize="0"/>
          <p:nvPr/>
        </p:nvPicPr>
        <p:blipFill rotWithShape="1">
          <a:blip r:embed="rId5">
            <a:alphaModFix/>
          </a:blip>
          <a:srcRect/>
          <a:stretch/>
        </p:blipFill>
        <p:spPr>
          <a:xfrm>
            <a:off x="8408279" y="597829"/>
            <a:ext cx="3242961" cy="1802652"/>
          </a:xfrm>
          <a:prstGeom prst="rect">
            <a:avLst/>
          </a:prstGeom>
          <a:noFill/>
          <a:ln>
            <a:noFill/>
          </a:ln>
        </p:spPr>
      </p:pic>
      <p:pic>
        <p:nvPicPr>
          <p:cNvPr id="1208" name="Google Shape;1208;p35"/>
          <p:cNvPicPr preferRelativeResize="0"/>
          <p:nvPr/>
        </p:nvPicPr>
        <p:blipFill rotWithShape="1">
          <a:blip r:embed="rId6">
            <a:alphaModFix/>
          </a:blip>
          <a:srcRect/>
          <a:stretch/>
        </p:blipFill>
        <p:spPr>
          <a:xfrm>
            <a:off x="8408278" y="2450860"/>
            <a:ext cx="3242962" cy="1813860"/>
          </a:xfrm>
          <a:prstGeom prst="rect">
            <a:avLst/>
          </a:prstGeom>
          <a:noFill/>
          <a:ln>
            <a:noFill/>
          </a:ln>
        </p:spPr>
      </p:pic>
      <p:pic>
        <p:nvPicPr>
          <p:cNvPr id="1209" name="Google Shape;1209;p35"/>
          <p:cNvPicPr preferRelativeResize="0"/>
          <p:nvPr/>
        </p:nvPicPr>
        <p:blipFill rotWithShape="1">
          <a:blip r:embed="rId7">
            <a:alphaModFix/>
          </a:blip>
          <a:srcRect/>
          <a:stretch/>
        </p:blipFill>
        <p:spPr>
          <a:xfrm>
            <a:off x="8414601" y="4324095"/>
            <a:ext cx="3242962" cy="186356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36"/>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1216" name="Google Shape;1216;p36"/>
          <p:cNvSpPr txBox="1">
            <a:spLocks noGrp="1"/>
          </p:cNvSpPr>
          <p:nvPr>
            <p:ph type="title"/>
          </p:nvPr>
        </p:nvSpPr>
        <p:spPr>
          <a:xfrm>
            <a:off x="615974" y="283476"/>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968B1"/>
              </a:buClr>
              <a:buSzPts val="3200"/>
              <a:buFont typeface="Arial"/>
              <a:buNone/>
            </a:pPr>
            <a:r>
              <a:rPr lang="en-US" sz="3200" dirty="0">
                <a:latin typeface="Conthrax Heavy" panose="020B0907020201080204" pitchFamily="34" charset="0"/>
                <a:ea typeface="Arial"/>
                <a:cs typeface="Arial"/>
                <a:sym typeface="Arial"/>
              </a:rPr>
              <a:t>REFERENCE</a:t>
            </a:r>
            <a:endParaRPr dirty="0">
              <a:latin typeface="Conthrax Heavy" panose="020B0907020201080204" pitchFamily="34" charset="0"/>
            </a:endParaRPr>
          </a:p>
        </p:txBody>
      </p:sp>
      <p:sp>
        <p:nvSpPr>
          <p:cNvPr id="1217" name="Google Shape;1217;p36"/>
          <p:cNvSpPr txBox="1"/>
          <p:nvPr/>
        </p:nvSpPr>
        <p:spPr>
          <a:xfrm>
            <a:off x="615974"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2200"/>
              <a:buFont typeface="Arial"/>
              <a:buNone/>
            </a:pPr>
            <a:r>
              <a:rPr lang="en-US" sz="2200" b="1" cap="none" dirty="0">
                <a:solidFill>
                  <a:srgbClr val="00B050"/>
                </a:solidFill>
                <a:latin typeface="Gotham Medium" pitchFamily="50" charset="0"/>
                <a:ea typeface="Montserrat Medium"/>
                <a:cs typeface="Gotham Medium" pitchFamily="50" charset="0"/>
                <a:sym typeface="Montserrat Medium"/>
              </a:rPr>
              <a:t>CASE STUDY – 2 X PONTOON’S TO AUSTRALIA</a:t>
            </a:r>
            <a:endParaRPr dirty="0">
              <a:solidFill>
                <a:srgbClr val="00B050"/>
              </a:solidFill>
              <a:latin typeface="Gotham Medium" pitchFamily="50" charset="0"/>
              <a:cs typeface="Gotham Medium" pitchFamily="50" charset="0"/>
            </a:endParaRPr>
          </a:p>
        </p:txBody>
      </p:sp>
      <p:pic>
        <p:nvPicPr>
          <p:cNvPr id="1218" name="Google Shape;1218;p36"/>
          <p:cNvPicPr preferRelativeResize="0"/>
          <p:nvPr/>
        </p:nvPicPr>
        <p:blipFill rotWithShape="1">
          <a:blip r:embed="rId3">
            <a:alphaModFix/>
          </a:blip>
          <a:srcRect/>
          <a:stretch/>
        </p:blipFill>
        <p:spPr>
          <a:xfrm rot="5400000">
            <a:off x="7092590" y="1287887"/>
            <a:ext cx="5943601" cy="3596431"/>
          </a:xfrm>
          <a:prstGeom prst="rect">
            <a:avLst/>
          </a:prstGeom>
          <a:noFill/>
          <a:ln w="9525" cap="flat" cmpd="sng">
            <a:solidFill>
              <a:srgbClr val="FFFFFF"/>
            </a:solidFill>
            <a:prstDash val="solid"/>
            <a:round/>
            <a:headEnd type="none" w="sm" len="sm"/>
            <a:tailEnd type="none" w="sm" len="sm"/>
          </a:ln>
        </p:spPr>
      </p:pic>
      <p:sp>
        <p:nvSpPr>
          <p:cNvPr id="1219" name="Google Shape;1219;p36"/>
          <p:cNvSpPr txBox="1"/>
          <p:nvPr/>
        </p:nvSpPr>
        <p:spPr>
          <a:xfrm>
            <a:off x="495300" y="1143000"/>
            <a:ext cx="7145780" cy="49386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Volume:		</a:t>
            </a:r>
            <a:r>
              <a:rPr lang="en-US" sz="1200" b="0" i="0" u="none" strike="noStrike" cap="none" dirty="0">
                <a:solidFill>
                  <a:srgbClr val="1D1D1B"/>
                </a:solidFill>
                <a:latin typeface="GOTHAM-BOOK" pitchFamily="50" charset="0"/>
                <a:ea typeface="Arial"/>
                <a:cs typeface="GOTHAM-BOOK" pitchFamily="50" charset="0"/>
                <a:sym typeface="Arial"/>
              </a:rPr>
              <a:t>3,250 FRT; Heaviest Lift 100 MT</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Commodity:</a:t>
            </a:r>
            <a:r>
              <a:rPr lang="en-US" sz="1200" b="1" i="0" u="none" strike="noStrike" cap="none" dirty="0">
                <a:solidFill>
                  <a:srgbClr val="5B9BD5"/>
                </a:solidFill>
                <a:latin typeface="GOTHAM-BOOK" pitchFamily="50" charset="0"/>
                <a:ea typeface="Arial"/>
                <a:cs typeface="GOTHAM-BOOK" pitchFamily="50" charset="0"/>
                <a:sym typeface="Arial"/>
              </a:rPr>
              <a:t>	</a:t>
            </a:r>
            <a:r>
              <a:rPr lang="en-US" sz="1200" b="0" i="0" u="none" strike="noStrike" cap="none" dirty="0">
                <a:solidFill>
                  <a:srgbClr val="1D1D1B"/>
                </a:solidFill>
                <a:latin typeface="GOTHAM-BOOK" pitchFamily="50" charset="0"/>
                <a:ea typeface="Arial"/>
                <a:cs typeface="GOTHAM-BOOK" pitchFamily="50" charset="0"/>
                <a:sym typeface="Arial"/>
              </a:rPr>
              <a:t>Floating pontoons</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Origin:</a:t>
            </a:r>
            <a:r>
              <a:rPr lang="en-US" sz="1200" b="0" i="0" u="none" strike="noStrike" cap="none" dirty="0">
                <a:solidFill>
                  <a:srgbClr val="1D1D1B"/>
                </a:solidFill>
                <a:latin typeface="GOTHAM-BOOK" pitchFamily="50" charset="0"/>
                <a:ea typeface="Arial"/>
                <a:cs typeface="GOTHAM-BOOK" pitchFamily="50" charset="0"/>
                <a:sym typeface="Arial"/>
              </a:rPr>
              <a:t>		Vietnam</a:t>
            </a:r>
            <a:endParaRPr dirty="0">
              <a:latin typeface="GOTHAM-BOOK" pitchFamily="50" charset="0"/>
              <a:cs typeface="GOTHAM-BOOK" pitchFamily="50" charset="0"/>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Destination:	</a:t>
            </a:r>
            <a:r>
              <a:rPr lang="en-US" sz="1200" b="0" i="0" u="none" strike="noStrike" cap="none" dirty="0">
                <a:solidFill>
                  <a:srgbClr val="1D1D1B"/>
                </a:solidFill>
                <a:latin typeface="GOTHAM-BOOK" pitchFamily="50" charset="0"/>
                <a:ea typeface="Arial"/>
                <a:cs typeface="GOTHAM-BOOK" pitchFamily="50" charset="0"/>
                <a:sym typeface="Arial"/>
              </a:rPr>
              <a:t>Australia</a:t>
            </a:r>
            <a:endParaRPr sz="1200" b="1" i="0" u="none" strike="noStrike" cap="none" dirty="0">
              <a:solidFill>
                <a:srgbClr val="005FAA"/>
              </a:solidFill>
              <a:latin typeface="GOTHAM-BOOK" pitchFamily="50" charset="0"/>
              <a:ea typeface="Arial"/>
              <a:cs typeface="GOTHAM-BOOK" pitchFamily="50" charset="0"/>
              <a:sym typeface="Arial"/>
            </a:endParaRPr>
          </a:p>
          <a:p>
            <a:pPr marL="0" marR="0" lvl="0" indent="0" algn="l" rtl="0">
              <a:lnSpc>
                <a:spcPct val="100000"/>
              </a:lnSpc>
              <a:spcBef>
                <a:spcPts val="0"/>
              </a:spcBef>
              <a:spcAft>
                <a:spcPts val="0"/>
              </a:spcAft>
              <a:buClr>
                <a:srgbClr val="005FAA"/>
              </a:buClr>
              <a:buSzPts val="1200"/>
              <a:buFont typeface="Arial"/>
              <a:buNone/>
            </a:pPr>
            <a:r>
              <a:rPr lang="en-US" sz="1200" b="1" i="0" u="none" strike="noStrike" cap="none" dirty="0">
                <a:solidFill>
                  <a:srgbClr val="005FAA"/>
                </a:solidFill>
                <a:latin typeface="GOTHAM-BOOK" pitchFamily="50" charset="0"/>
                <a:ea typeface="Arial"/>
                <a:cs typeface="GOTHAM-BOOK" pitchFamily="50" charset="0"/>
                <a:sym typeface="Arial"/>
              </a:rPr>
              <a:t>Scope:</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Door to Door transport Incl. barging and towing both ends</a:t>
            </a:r>
            <a:endParaRPr sz="1200" b="0" i="0" u="none" strike="noStrike" cap="none" dirty="0">
              <a:solidFill>
                <a:srgbClr val="1D1D1B"/>
              </a:solidFill>
              <a:latin typeface="GOTHAM-BOOK" pitchFamily="50" charset="0"/>
              <a:ea typeface="Arial"/>
              <a:cs typeface="GOTHAM-BOOK" pitchFamily="50" charset="0"/>
              <a:sym typeface="Arial"/>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Customs clearance + quarantine management allowed for direct discharge to Australian waters</a:t>
            </a:r>
            <a:endParaRPr dirty="0">
              <a:latin typeface="GOTHAM-BOOK" pitchFamily="50" charset="0"/>
              <a:cs typeface="GOTHAM-BOOK" pitchFamily="50" charset="0"/>
            </a:endParaRPr>
          </a:p>
          <a:p>
            <a:pPr marL="914400" marR="0" lvl="1" indent="-228600" algn="just" rtl="0">
              <a:lnSpc>
                <a:spcPct val="100000"/>
              </a:lnSpc>
              <a:spcBef>
                <a:spcPts val="500"/>
              </a:spcBef>
              <a:spcAft>
                <a:spcPts val="0"/>
              </a:spcAft>
              <a:buClr>
                <a:srgbClr val="1D1D1B"/>
              </a:buClr>
              <a:buSzPts val="1200"/>
              <a:buFont typeface="Arial"/>
              <a:buChar char="•"/>
            </a:pPr>
            <a:r>
              <a:rPr lang="en-US" sz="1200" b="0" i="0" u="none" strike="noStrike" cap="none" dirty="0">
                <a:solidFill>
                  <a:srgbClr val="1D1D1B"/>
                </a:solidFill>
                <a:latin typeface="GOTHAM-BOOK" pitchFamily="50" charset="0"/>
                <a:ea typeface="Arial"/>
                <a:cs typeface="GOTHAM-BOOK" pitchFamily="50" charset="0"/>
                <a:sym typeface="Arial"/>
              </a:rPr>
              <a:t>FLS In-house stevedores and engineering department, developed a suitable solution, to stack the pontoons, which reduced the shipping cost significantly </a:t>
            </a:r>
            <a:endParaRPr dirty="0">
              <a:latin typeface="GOTHAM-BOOK" pitchFamily="50" charset="0"/>
              <a:cs typeface="GOTHAM-BOOK" pitchFamily="50" charset="0"/>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1D1D1B"/>
              </a:solidFill>
              <a:latin typeface="GOTHAM-BOOK" pitchFamily="50" charset="0"/>
              <a:ea typeface="Calibri"/>
              <a:cs typeface="GOTHAM-BOOK" pitchFamily="50" charset="0"/>
              <a:sym typeface="Calibri"/>
            </a:endParaRPr>
          </a:p>
        </p:txBody>
      </p:sp>
      <p:pic>
        <p:nvPicPr>
          <p:cNvPr id="1220" name="Google Shape;1220;p36"/>
          <p:cNvPicPr preferRelativeResize="0"/>
          <p:nvPr/>
        </p:nvPicPr>
        <p:blipFill rotWithShape="1">
          <a:blip r:embed="rId4">
            <a:alphaModFix/>
          </a:blip>
          <a:srcRect/>
          <a:stretch/>
        </p:blipFill>
        <p:spPr>
          <a:xfrm rot="10800000">
            <a:off x="577948" y="3086095"/>
            <a:ext cx="4023224" cy="2971801"/>
          </a:xfrm>
          <a:prstGeom prst="rect">
            <a:avLst/>
          </a:prstGeom>
          <a:noFill/>
          <a:ln w="38100" cap="flat" cmpd="sng">
            <a:solidFill>
              <a:srgbClr val="FFFFFF"/>
            </a:solidFill>
            <a:prstDash val="solid"/>
            <a:round/>
            <a:headEnd type="none" w="sm" len="sm"/>
            <a:tailEnd type="none" w="sm" len="sm"/>
          </a:ln>
        </p:spPr>
      </p:pic>
      <p:pic>
        <p:nvPicPr>
          <p:cNvPr id="1221" name="Google Shape;1221;p36"/>
          <p:cNvPicPr preferRelativeResize="0"/>
          <p:nvPr/>
        </p:nvPicPr>
        <p:blipFill rotWithShape="1">
          <a:blip r:embed="rId5">
            <a:alphaModFix/>
          </a:blip>
          <a:srcRect/>
          <a:stretch/>
        </p:blipFill>
        <p:spPr>
          <a:xfrm>
            <a:off x="4570453" y="3086099"/>
            <a:ext cx="3695722" cy="2971801"/>
          </a:xfrm>
          <a:prstGeom prst="rect">
            <a:avLst/>
          </a:prstGeom>
          <a:noFill/>
          <a:ln w="38100" cap="flat" cmpd="sng">
            <a:solidFill>
              <a:srgbClr val="FFFFFF"/>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8A13F-6E20-7B49-9455-D8529A29B45C}"/>
              </a:ext>
            </a:extLst>
          </p:cNvPr>
          <p:cNvSpPr>
            <a:spLocks noGrp="1"/>
          </p:cNvSpPr>
          <p:nvPr>
            <p:ph type="body"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office.vn@fls-group.com</a:t>
            </a:r>
          </a:p>
          <a:p>
            <a:endParaRPr lang="en-VN"/>
          </a:p>
        </p:txBody>
      </p:sp>
      <p:sp>
        <p:nvSpPr>
          <p:cNvPr id="3" name="Text Placeholder 2">
            <a:extLst>
              <a:ext uri="{FF2B5EF4-FFF2-40B4-BE49-F238E27FC236}">
                <a16:creationId xmlns:a16="http://schemas.microsoft.com/office/drawing/2014/main" id="{C21AAD16-CCB9-1549-9511-D4DD5BADB34C}"/>
              </a:ext>
            </a:extLst>
          </p:cNvPr>
          <p:cNvSpPr>
            <a:spLocks noGrp="1"/>
          </p:cNvSpPr>
          <p:nvPr>
            <p:ph type="body" sz="quarter" idx="11"/>
          </p:nvPr>
        </p:nvSpPr>
        <p:spPr/>
        <p:txBody>
          <a:bodyPr/>
          <a:lstStyle/>
          <a:p>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+84 828 73 002 864</a:t>
            </a:r>
            <a:endParaRPr lang="en-VN"/>
          </a:p>
        </p:txBody>
      </p:sp>
      <p:sp>
        <p:nvSpPr>
          <p:cNvPr id="4" name="Slide Number Placeholder 1">
            <a:extLst>
              <a:ext uri="{FF2B5EF4-FFF2-40B4-BE49-F238E27FC236}">
                <a16:creationId xmlns:a16="http://schemas.microsoft.com/office/drawing/2014/main" id="{81EC5F24-2A48-EEEE-3C0C-D5192685905B}"/>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250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749" name="Google Shape;749;p4"/>
          <p:cNvSpPr txBox="1"/>
          <p:nvPr/>
        </p:nvSpPr>
        <p:spPr>
          <a:xfrm>
            <a:off x="495300" y="228600"/>
            <a:ext cx="10515600" cy="589282"/>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5FAA"/>
              </a:buClr>
              <a:buSzPts val="2800"/>
              <a:buFont typeface="Arial"/>
              <a:buNone/>
            </a:pPr>
            <a:r>
              <a:rPr lang="en-US" sz="3100" b="1" i="0" u="none" strike="noStrike" cap="none" dirty="0">
                <a:solidFill>
                  <a:srgbClr val="005FAA"/>
                </a:solidFill>
                <a:latin typeface="Conthrax Heavy" panose="020B0907020201080204" pitchFamily="34" charset="0"/>
                <a:ea typeface="Arial"/>
                <a:cs typeface="Arial"/>
                <a:sym typeface="Arial"/>
              </a:rPr>
              <a:t>HSEQ PROCEDURES</a:t>
            </a:r>
            <a:endParaRPr sz="3100" dirty="0">
              <a:latin typeface="Conthrax Heavy" panose="020B0907020201080204" pitchFamily="34" charset="0"/>
            </a:endParaRPr>
          </a:p>
        </p:txBody>
      </p:sp>
      <p:sp>
        <p:nvSpPr>
          <p:cNvPr id="750" name="Google Shape;750;p4"/>
          <p:cNvSpPr txBox="1"/>
          <p:nvPr/>
        </p:nvSpPr>
        <p:spPr>
          <a:xfrm>
            <a:off x="495300"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DB465"/>
              </a:buClr>
              <a:buSzPts val="2400"/>
              <a:buFont typeface="Arial"/>
              <a:buNone/>
            </a:pPr>
            <a:r>
              <a:rPr lang="en-US" sz="2400" b="0" i="0" u="none" strike="noStrike" cap="none" dirty="0">
                <a:solidFill>
                  <a:srgbClr val="3DB465"/>
                </a:solidFill>
                <a:latin typeface="Gotham Medium" pitchFamily="50" charset="0"/>
                <a:ea typeface="Montserrat Medium"/>
                <a:cs typeface="Gotham Medium" pitchFamily="50" charset="0"/>
                <a:sym typeface="Montserrat Medium"/>
              </a:rPr>
              <a:t>Insurance</a:t>
            </a:r>
            <a:endParaRPr sz="2400" dirty="0">
              <a:latin typeface="Gotham Medium" pitchFamily="50" charset="0"/>
              <a:cs typeface="Gotham Medium" pitchFamily="50" charset="0"/>
            </a:endParaRPr>
          </a:p>
          <a:p>
            <a:pPr marL="0" marR="0" lvl="0" indent="0" algn="l" rtl="0">
              <a:lnSpc>
                <a:spcPct val="90000"/>
              </a:lnSpc>
              <a:spcBef>
                <a:spcPts val="1000"/>
              </a:spcBef>
              <a:spcAft>
                <a:spcPts val="0"/>
              </a:spcAft>
              <a:buClr>
                <a:srgbClr val="80BA27"/>
              </a:buClr>
              <a:buSzPts val="2200"/>
              <a:buFont typeface="Arial"/>
              <a:buNone/>
            </a:pPr>
            <a:r>
              <a:rPr lang="en-US" sz="2400" b="1" i="0" u="none" strike="noStrike" cap="none" dirty="0">
                <a:solidFill>
                  <a:srgbClr val="80BA27"/>
                </a:solidFill>
                <a:latin typeface="Gotham Medium" pitchFamily="50" charset="0"/>
                <a:ea typeface="Montserrat Medium"/>
                <a:cs typeface="Gotham Medium" pitchFamily="50" charset="0"/>
                <a:sym typeface="Montserrat Medium"/>
              </a:rPr>
              <a:t> </a:t>
            </a:r>
            <a:endParaRPr sz="2400" dirty="0">
              <a:latin typeface="Gotham Medium" pitchFamily="50" charset="0"/>
              <a:cs typeface="Gotham Medium" pitchFamily="50" charset="0"/>
            </a:endParaRPr>
          </a:p>
        </p:txBody>
      </p:sp>
      <p:pic>
        <p:nvPicPr>
          <p:cNvPr id="751" name="Google Shape;751;p4"/>
          <p:cNvPicPr preferRelativeResize="0"/>
          <p:nvPr/>
        </p:nvPicPr>
        <p:blipFill rotWithShape="1">
          <a:blip r:embed="rId3">
            <a:alphaModFix/>
          </a:blip>
          <a:srcRect/>
          <a:stretch/>
        </p:blipFill>
        <p:spPr>
          <a:xfrm>
            <a:off x="1614684" y="1355515"/>
            <a:ext cx="3086531" cy="4372585"/>
          </a:xfrm>
          <a:prstGeom prst="rect">
            <a:avLst/>
          </a:prstGeom>
          <a:solidFill>
            <a:srgbClr val="ECECEC"/>
          </a:solidFill>
          <a:ln w="190500" cap="rnd" cmpd="sng">
            <a:solidFill>
              <a:srgbClr val="FFFFFF"/>
            </a:solidFill>
            <a:prstDash val="solid"/>
            <a:round/>
            <a:headEnd type="none" w="sm" len="sm"/>
            <a:tailEnd type="none" w="sm" len="sm"/>
          </a:ln>
          <a:effectLst>
            <a:outerShdw blurRad="36195" dist="12700" dir="11400000" algn="tl" rotWithShape="0">
              <a:srgbClr val="000000">
                <a:alpha val="32941"/>
              </a:srgbClr>
            </a:outerShdw>
          </a:effectLst>
        </p:spPr>
      </p:pic>
      <p:sp>
        <p:nvSpPr>
          <p:cNvPr id="752" name="Google Shape;752;p4"/>
          <p:cNvSpPr txBox="1"/>
          <p:nvPr/>
        </p:nvSpPr>
        <p:spPr>
          <a:xfrm>
            <a:off x="2218146" y="5922490"/>
            <a:ext cx="155202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0" i="0" u="none" strike="noStrike" cap="none" dirty="0">
                <a:solidFill>
                  <a:schemeClr val="dk1"/>
                </a:solidFill>
                <a:latin typeface="GOTHAM-BOOK" pitchFamily="50" charset="0"/>
                <a:ea typeface="Arial"/>
                <a:cs typeface="GOTHAM-BOOK" pitchFamily="50" charset="0"/>
                <a:sym typeface="Arial"/>
              </a:rPr>
              <a:t>Endorsement</a:t>
            </a:r>
            <a:endParaRPr dirty="0">
              <a:latin typeface="GOTHAM-BOOK" pitchFamily="50" charset="0"/>
              <a:cs typeface="GOTHAM-BOOK" pitchFamily="50" charset="0"/>
            </a:endParaRPr>
          </a:p>
        </p:txBody>
      </p:sp>
      <p:sp>
        <p:nvSpPr>
          <p:cNvPr id="753" name="Google Shape;753;p4"/>
          <p:cNvSpPr txBox="1"/>
          <p:nvPr/>
        </p:nvSpPr>
        <p:spPr>
          <a:xfrm>
            <a:off x="6015613" y="2093611"/>
            <a:ext cx="5170120" cy="2408052"/>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005FAA"/>
              </a:buClr>
              <a:buSzPts val="1600"/>
              <a:buFont typeface="Arial"/>
              <a:buNone/>
            </a:pPr>
            <a:r>
              <a:rPr lang="en-US" sz="1600" b="1" i="0" u="none" strike="noStrike" cap="none" dirty="0">
                <a:solidFill>
                  <a:srgbClr val="005FAA"/>
                </a:solidFill>
                <a:latin typeface="GOTHAM-BOOK" pitchFamily="50" charset="0"/>
                <a:ea typeface="Arial"/>
                <a:cs typeface="GOTHAM-BOOK" pitchFamily="50" charset="0"/>
                <a:sym typeface="Arial"/>
              </a:rPr>
              <a:t>Details:</a:t>
            </a:r>
            <a:endParaRPr dirty="0">
              <a:latin typeface="GOTHAM-BOOK" pitchFamily="50" charset="0"/>
              <a:cs typeface="GOTHAM-BOOK" pitchFamily="50" charset="0"/>
            </a:endParaRPr>
          </a:p>
          <a:p>
            <a:pPr marL="919163" marR="0" lvl="1" indent="-457200" algn="l" rtl="0">
              <a:lnSpc>
                <a:spcPct val="90000"/>
              </a:lnSpc>
              <a:spcBef>
                <a:spcPts val="500"/>
              </a:spcBef>
              <a:spcAft>
                <a:spcPts val="0"/>
              </a:spcAft>
              <a:buClr>
                <a:srgbClr val="1D1D1B"/>
              </a:buClr>
              <a:buSzPts val="1400"/>
              <a:buFont typeface="Arial"/>
              <a:buChar char="•"/>
            </a:pPr>
            <a:r>
              <a:rPr lang="en-US" sz="1400" b="0" i="0" u="none" strike="noStrike" cap="none" dirty="0">
                <a:solidFill>
                  <a:srgbClr val="1D1D1B"/>
                </a:solidFill>
                <a:latin typeface="GOTHAM-BOOK" pitchFamily="50" charset="0"/>
                <a:ea typeface="Arial"/>
                <a:cs typeface="GOTHAM-BOOK" pitchFamily="50" charset="0"/>
                <a:sym typeface="Arial"/>
              </a:rPr>
              <a:t>Transport Operator Liability Insurance covering all FLS offices</a:t>
            </a:r>
            <a:endParaRPr dirty="0">
              <a:latin typeface="GOTHAM-BOOK" pitchFamily="50" charset="0"/>
              <a:cs typeface="GOTHAM-BOOK" pitchFamily="50" charset="0"/>
            </a:endParaRPr>
          </a:p>
          <a:p>
            <a:pPr marL="919163" marR="0" lvl="1" indent="-457200" algn="l" rtl="0">
              <a:lnSpc>
                <a:spcPct val="90000"/>
              </a:lnSpc>
              <a:spcBef>
                <a:spcPts val="500"/>
              </a:spcBef>
              <a:spcAft>
                <a:spcPts val="0"/>
              </a:spcAft>
              <a:buClr>
                <a:srgbClr val="1D1D1B"/>
              </a:buClr>
              <a:buSzPts val="1400"/>
              <a:buFont typeface="Arial"/>
              <a:buChar char="•"/>
            </a:pPr>
            <a:r>
              <a:rPr lang="en-US" sz="1400" b="0" i="0" u="none" strike="noStrike" cap="none" dirty="0">
                <a:solidFill>
                  <a:srgbClr val="1D1D1B"/>
                </a:solidFill>
                <a:latin typeface="GOTHAM-BOOK" pitchFamily="50" charset="0"/>
                <a:ea typeface="Arial"/>
                <a:cs typeface="GOTHAM-BOOK" pitchFamily="50" charset="0"/>
                <a:sym typeface="Arial"/>
              </a:rPr>
              <a:t>Max. liability coverage: 1,000,000 USD per claim or occurrence</a:t>
            </a:r>
            <a:endParaRPr dirty="0">
              <a:latin typeface="GOTHAM-BOOK" pitchFamily="50" charset="0"/>
              <a:cs typeface="GOTHAM-BOOK" pitchFamily="50" charset="0"/>
            </a:endParaRPr>
          </a:p>
          <a:p>
            <a:pPr marL="919163" marR="0" lvl="1" indent="-457200" algn="l" rtl="0">
              <a:lnSpc>
                <a:spcPct val="90000"/>
              </a:lnSpc>
              <a:spcBef>
                <a:spcPts val="500"/>
              </a:spcBef>
              <a:spcAft>
                <a:spcPts val="0"/>
              </a:spcAft>
              <a:buClr>
                <a:srgbClr val="1D1D1B"/>
              </a:buClr>
              <a:buSzPts val="1400"/>
              <a:buFont typeface="Arial"/>
              <a:buChar char="•"/>
            </a:pPr>
            <a:r>
              <a:rPr lang="en-US" sz="1400" b="0" i="0" u="none" strike="noStrike" cap="none" dirty="0">
                <a:solidFill>
                  <a:srgbClr val="1D1D1B"/>
                </a:solidFill>
                <a:latin typeface="GOTHAM-BOOK" pitchFamily="50" charset="0"/>
                <a:ea typeface="Arial"/>
                <a:cs typeface="GOTHAM-BOOK" pitchFamily="50" charset="0"/>
                <a:sym typeface="Arial"/>
              </a:rPr>
              <a:t>as per request we can increase the maximum coverage against a premium – for instance as we did for the pontoon shipment for Goodline to </a:t>
            </a:r>
            <a:r>
              <a:rPr lang="en-US" sz="1400" b="0" i="0" u="none" strike="noStrike" cap="none" dirty="0" err="1">
                <a:solidFill>
                  <a:srgbClr val="1D1D1B"/>
                </a:solidFill>
                <a:latin typeface="GOTHAM-BOOK" pitchFamily="50" charset="0"/>
                <a:ea typeface="Arial"/>
                <a:cs typeface="GOTHAM-BOOK" pitchFamily="50" charset="0"/>
                <a:sym typeface="Arial"/>
              </a:rPr>
              <a:t>Weipa</a:t>
            </a:r>
            <a:r>
              <a:rPr lang="en-US" sz="1400" b="0" i="0" u="none" strike="noStrike" cap="none" dirty="0">
                <a:solidFill>
                  <a:srgbClr val="1D1D1B"/>
                </a:solidFill>
                <a:latin typeface="GOTHAM-BOOK" pitchFamily="50" charset="0"/>
                <a:ea typeface="Arial"/>
                <a:cs typeface="GOTHAM-BOOK" pitchFamily="50" charset="0"/>
                <a:sym typeface="Arial"/>
              </a:rPr>
              <a:t> Port (increased third party liability up to USD 20,000,000)</a:t>
            </a:r>
            <a:endParaRPr dirty="0">
              <a:latin typeface="GOTHAM-BOOK" pitchFamily="50" charset="0"/>
              <a:cs typeface="GOTHAM-BOOK" pitchFamily="50"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5"/>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760" name="Google Shape;760;p5"/>
          <p:cNvSpPr txBox="1"/>
          <p:nvPr/>
        </p:nvSpPr>
        <p:spPr>
          <a:xfrm>
            <a:off x="495300" y="228600"/>
            <a:ext cx="10515600" cy="589282"/>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5FAA"/>
              </a:buClr>
              <a:buSzPts val="2800"/>
              <a:buFont typeface="Arial"/>
              <a:buNone/>
            </a:pPr>
            <a:r>
              <a:rPr lang="en-US" sz="3100" b="1" i="0" u="none" strike="noStrike" cap="none" dirty="0">
                <a:solidFill>
                  <a:srgbClr val="005FAA"/>
                </a:solidFill>
                <a:latin typeface="Conthrax Heavy" panose="020B0907020201080204" pitchFamily="34" charset="0"/>
                <a:ea typeface="Arial"/>
                <a:cs typeface="Arial"/>
                <a:sym typeface="Arial"/>
              </a:rPr>
              <a:t>HSEQ PROCEDURES</a:t>
            </a:r>
            <a:endParaRPr sz="3100" dirty="0">
              <a:latin typeface="Conthrax Heavy" panose="020B0907020201080204" pitchFamily="34" charset="0"/>
            </a:endParaRPr>
          </a:p>
        </p:txBody>
      </p:sp>
      <p:sp>
        <p:nvSpPr>
          <p:cNvPr id="761" name="Google Shape;761;p5"/>
          <p:cNvSpPr txBox="1"/>
          <p:nvPr/>
        </p:nvSpPr>
        <p:spPr>
          <a:xfrm>
            <a:off x="495300"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DB465"/>
              </a:buClr>
              <a:buSzPts val="2400"/>
              <a:buFont typeface="Arial"/>
              <a:buNone/>
            </a:pPr>
            <a:r>
              <a:rPr lang="en-US" sz="2400" b="0" i="0" u="none" strike="noStrike" cap="none" dirty="0">
                <a:solidFill>
                  <a:srgbClr val="3DB465"/>
                </a:solidFill>
                <a:latin typeface="Gotham Medium" pitchFamily="50" charset="0"/>
                <a:ea typeface="Montserrat Medium"/>
                <a:cs typeface="Gotham Medium" pitchFamily="50" charset="0"/>
                <a:sym typeface="Montserrat Medium"/>
              </a:rPr>
              <a:t>Insurance</a:t>
            </a:r>
            <a:endParaRPr sz="2400" dirty="0">
              <a:latin typeface="Gotham Medium" pitchFamily="50" charset="0"/>
              <a:cs typeface="Gotham Medium" pitchFamily="50" charset="0"/>
            </a:endParaRPr>
          </a:p>
          <a:p>
            <a:pPr marL="0" marR="0" lvl="0" indent="0" algn="l" rtl="0">
              <a:lnSpc>
                <a:spcPct val="90000"/>
              </a:lnSpc>
              <a:spcBef>
                <a:spcPts val="1000"/>
              </a:spcBef>
              <a:spcAft>
                <a:spcPts val="0"/>
              </a:spcAft>
              <a:buClr>
                <a:srgbClr val="80BA27"/>
              </a:buClr>
              <a:buSzPts val="2200"/>
              <a:buFont typeface="Arial"/>
              <a:buNone/>
            </a:pPr>
            <a:r>
              <a:rPr lang="en-US" sz="2400" b="1" i="0" u="none" strike="noStrike" cap="none" dirty="0">
                <a:solidFill>
                  <a:srgbClr val="80BA27"/>
                </a:solidFill>
                <a:latin typeface="Gotham Medium" pitchFamily="50" charset="0"/>
                <a:ea typeface="Montserrat Medium"/>
                <a:cs typeface="Gotham Medium" pitchFamily="50" charset="0"/>
                <a:sym typeface="Montserrat Medium"/>
              </a:rPr>
              <a:t> </a:t>
            </a:r>
            <a:endParaRPr sz="2400" dirty="0">
              <a:latin typeface="Gotham Medium" pitchFamily="50" charset="0"/>
              <a:cs typeface="Gotham Medium" pitchFamily="50" charset="0"/>
            </a:endParaRPr>
          </a:p>
        </p:txBody>
      </p:sp>
      <p:pic>
        <p:nvPicPr>
          <p:cNvPr id="762" name="Google Shape;762;p5"/>
          <p:cNvPicPr preferRelativeResize="0"/>
          <p:nvPr/>
        </p:nvPicPr>
        <p:blipFill rotWithShape="1">
          <a:blip r:embed="rId3">
            <a:alphaModFix/>
          </a:blip>
          <a:srcRect/>
          <a:stretch/>
        </p:blipFill>
        <p:spPr>
          <a:xfrm>
            <a:off x="1730987" y="1471087"/>
            <a:ext cx="3002018" cy="4249011"/>
          </a:xfrm>
          <a:prstGeom prst="rect">
            <a:avLst/>
          </a:prstGeom>
          <a:solidFill>
            <a:srgbClr val="ECECEC"/>
          </a:solidFill>
          <a:ln w="190500" cap="rnd" cmpd="sng">
            <a:solidFill>
              <a:srgbClr val="FFFFFF"/>
            </a:solidFill>
            <a:prstDash val="solid"/>
            <a:round/>
            <a:headEnd type="none" w="sm" len="sm"/>
            <a:tailEnd type="none" w="sm" len="sm"/>
          </a:ln>
          <a:effectLst>
            <a:outerShdw blurRad="36195" dist="12700" dir="11400000" algn="tl" rotWithShape="0">
              <a:srgbClr val="000000">
                <a:alpha val="32941"/>
              </a:srgbClr>
            </a:outerShdw>
          </a:effectLst>
        </p:spPr>
      </p:pic>
      <p:pic>
        <p:nvPicPr>
          <p:cNvPr id="763" name="Google Shape;763;p5"/>
          <p:cNvPicPr preferRelativeResize="0"/>
          <p:nvPr/>
        </p:nvPicPr>
        <p:blipFill rotWithShape="1">
          <a:blip r:embed="rId4">
            <a:alphaModFix/>
          </a:blip>
          <a:srcRect/>
          <a:stretch/>
        </p:blipFill>
        <p:spPr>
          <a:xfrm>
            <a:off x="4920638" y="1477513"/>
            <a:ext cx="3002019" cy="4249012"/>
          </a:xfrm>
          <a:prstGeom prst="rect">
            <a:avLst/>
          </a:prstGeom>
          <a:solidFill>
            <a:srgbClr val="ECECEC"/>
          </a:solidFill>
          <a:ln w="190500" cap="rnd" cmpd="sng">
            <a:solidFill>
              <a:srgbClr val="FFFFFF"/>
            </a:solidFill>
            <a:prstDash val="solid"/>
            <a:round/>
            <a:headEnd type="none" w="sm" len="sm"/>
            <a:tailEnd type="none" w="sm" len="sm"/>
          </a:ln>
          <a:effectLst>
            <a:outerShdw blurRad="36195" dist="12700" dir="11400000" algn="tl" rotWithShape="0">
              <a:srgbClr val="000000">
                <a:alpha val="32941"/>
              </a:srgbClr>
            </a:outerShdw>
          </a:effectLst>
        </p:spPr>
      </p:pic>
      <p:pic>
        <p:nvPicPr>
          <p:cNvPr id="764" name="Google Shape;764;p5"/>
          <p:cNvPicPr preferRelativeResize="0"/>
          <p:nvPr/>
        </p:nvPicPr>
        <p:blipFill rotWithShape="1">
          <a:blip r:embed="rId5">
            <a:alphaModFix/>
          </a:blip>
          <a:srcRect/>
          <a:stretch/>
        </p:blipFill>
        <p:spPr>
          <a:xfrm>
            <a:off x="8123542" y="1477513"/>
            <a:ext cx="3008560" cy="4249012"/>
          </a:xfrm>
          <a:prstGeom prst="rect">
            <a:avLst/>
          </a:prstGeom>
          <a:solidFill>
            <a:srgbClr val="ECECEC"/>
          </a:solidFill>
          <a:ln w="190500" cap="rnd" cmpd="sng">
            <a:solidFill>
              <a:srgbClr val="FFFFFF"/>
            </a:solidFill>
            <a:prstDash val="solid"/>
            <a:round/>
            <a:headEnd type="none" w="sm" len="sm"/>
            <a:tailEnd type="none" w="sm" len="sm"/>
          </a:ln>
          <a:effectLst>
            <a:outerShdw blurRad="36195" dist="12700" dir="11400000" algn="tl" rotWithShape="0">
              <a:srgbClr val="000000">
                <a:alpha val="32941"/>
              </a:srgbClr>
            </a:outerShdw>
          </a:effectLst>
        </p:spPr>
      </p:pic>
      <p:sp>
        <p:nvSpPr>
          <p:cNvPr id="765" name="Google Shape;765;p5"/>
          <p:cNvSpPr txBox="1"/>
          <p:nvPr/>
        </p:nvSpPr>
        <p:spPr>
          <a:xfrm>
            <a:off x="5030149" y="5902766"/>
            <a:ext cx="186942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0" i="0" u="none" strike="noStrike" cap="none" dirty="0">
                <a:solidFill>
                  <a:schemeClr val="dk1"/>
                </a:solidFill>
                <a:latin typeface="GOTHAM-BOOK" pitchFamily="50" charset="0"/>
                <a:ea typeface="Arial"/>
                <a:cs typeface="GOTHAM-BOOK" pitchFamily="50" charset="0"/>
                <a:sym typeface="Arial"/>
              </a:rPr>
              <a:t>Insurance Policy</a:t>
            </a:r>
            <a:endParaRPr dirty="0">
              <a:latin typeface="GOTHAM-BOOK" pitchFamily="50" charset="0"/>
              <a:cs typeface="GOTHAM-BOOK" pitchFamily="50"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6"/>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772" name="Google Shape;772;p6"/>
          <p:cNvSpPr txBox="1"/>
          <p:nvPr/>
        </p:nvSpPr>
        <p:spPr>
          <a:xfrm>
            <a:off x="495300" y="766233"/>
            <a:ext cx="10515600" cy="365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DB465"/>
              </a:buClr>
              <a:buSzPts val="2400"/>
              <a:buFont typeface="Arial"/>
              <a:buNone/>
            </a:pPr>
            <a:r>
              <a:rPr lang="en-US" sz="2400" b="0" i="0" u="none" strike="noStrike" cap="none" dirty="0">
                <a:solidFill>
                  <a:srgbClr val="3DB465"/>
                </a:solidFill>
                <a:latin typeface="Gotham Medium" pitchFamily="50" charset="0"/>
                <a:ea typeface="Montserrat Medium"/>
                <a:cs typeface="Gotham Medium" pitchFamily="50" charset="0"/>
                <a:sym typeface="Montserrat Medium"/>
              </a:rPr>
              <a:t>Certifications</a:t>
            </a:r>
            <a:endParaRPr dirty="0">
              <a:latin typeface="Gotham Medium" pitchFamily="50" charset="0"/>
              <a:cs typeface="Gotham Medium" pitchFamily="50" charset="0"/>
            </a:endParaRPr>
          </a:p>
        </p:txBody>
      </p:sp>
      <p:sp>
        <p:nvSpPr>
          <p:cNvPr id="773" name="Google Shape;773;p6"/>
          <p:cNvSpPr txBox="1"/>
          <p:nvPr/>
        </p:nvSpPr>
        <p:spPr>
          <a:xfrm>
            <a:off x="495300" y="228600"/>
            <a:ext cx="10515600" cy="589282"/>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5FAA"/>
              </a:buClr>
              <a:buSzPts val="2800"/>
              <a:buFont typeface="Arial"/>
              <a:buNone/>
            </a:pPr>
            <a:r>
              <a:rPr lang="en-US" sz="3100" b="1" i="0" u="none" strike="noStrike" cap="none" dirty="0">
                <a:solidFill>
                  <a:srgbClr val="005FAA"/>
                </a:solidFill>
                <a:latin typeface="Conthrax Heavy" panose="020B0907020201080204" pitchFamily="34" charset="0"/>
                <a:ea typeface="Arial"/>
                <a:cs typeface="Arial"/>
                <a:sym typeface="Arial"/>
              </a:rPr>
              <a:t>HSEQ PROCEDURES</a:t>
            </a:r>
            <a:endParaRPr sz="3100" dirty="0">
              <a:latin typeface="Conthrax Heavy" panose="020B0907020201080204" pitchFamily="34" charset="0"/>
            </a:endParaRPr>
          </a:p>
        </p:txBody>
      </p:sp>
      <p:sp>
        <p:nvSpPr>
          <p:cNvPr id="774" name="Google Shape;774;p6"/>
          <p:cNvSpPr txBox="1"/>
          <p:nvPr/>
        </p:nvSpPr>
        <p:spPr>
          <a:xfrm>
            <a:off x="2109055" y="5632094"/>
            <a:ext cx="289720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dirty="0">
                <a:solidFill>
                  <a:schemeClr val="dk1"/>
                </a:solidFill>
                <a:latin typeface="GOTHAM-BOOK" pitchFamily="50" charset="0"/>
                <a:ea typeface="Arial"/>
                <a:cs typeface="GOTHAM-BOOK" pitchFamily="50" charset="0"/>
                <a:sym typeface="Arial"/>
              </a:rPr>
              <a:t>ISO 14001:2015 Certificate</a:t>
            </a:r>
            <a:endParaRPr dirty="0">
              <a:latin typeface="GOTHAM-BOOK" pitchFamily="50" charset="0"/>
              <a:cs typeface="GOTHAM-BOOK" pitchFamily="50" charset="0"/>
            </a:endParaRPr>
          </a:p>
        </p:txBody>
      </p:sp>
      <p:sp>
        <p:nvSpPr>
          <p:cNvPr id="775" name="Google Shape;775;p6"/>
          <p:cNvSpPr txBox="1"/>
          <p:nvPr/>
        </p:nvSpPr>
        <p:spPr>
          <a:xfrm>
            <a:off x="7918643" y="5632094"/>
            <a:ext cx="1869423" cy="338554"/>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chemeClr val="dk1"/>
              </a:buClr>
              <a:buSzPts val="1600"/>
              <a:buFont typeface="Arial"/>
              <a:buNone/>
            </a:pPr>
            <a:r>
              <a:rPr lang="en-US" sz="1600" b="0" i="0" u="none" strike="noStrike" cap="none" dirty="0">
                <a:solidFill>
                  <a:schemeClr val="dk1"/>
                </a:solidFill>
                <a:latin typeface="GOTHAM-BOOK" pitchFamily="50" charset="0"/>
                <a:ea typeface="Arial"/>
                <a:cs typeface="GOTHAM-BOOK" pitchFamily="50" charset="0"/>
                <a:sym typeface="Arial"/>
              </a:rPr>
              <a:t>ISO 45001:2018</a:t>
            </a:r>
            <a:endParaRPr dirty="0">
              <a:latin typeface="GOTHAM-BOOK" pitchFamily="50" charset="0"/>
              <a:cs typeface="GOTHAM-BOOK" pitchFamily="50" charset="0"/>
            </a:endParaRPr>
          </a:p>
        </p:txBody>
      </p:sp>
      <p:pic>
        <p:nvPicPr>
          <p:cNvPr id="776" name="Google Shape;776;p6"/>
          <p:cNvPicPr preferRelativeResize="0"/>
          <p:nvPr/>
        </p:nvPicPr>
        <p:blipFill rotWithShape="1">
          <a:blip r:embed="rId3">
            <a:alphaModFix/>
          </a:blip>
          <a:srcRect/>
          <a:stretch/>
        </p:blipFill>
        <p:spPr>
          <a:xfrm>
            <a:off x="6095999" y="1445851"/>
            <a:ext cx="2757355" cy="4042918"/>
          </a:xfrm>
          <a:prstGeom prst="rect">
            <a:avLst/>
          </a:prstGeom>
          <a:noFill/>
          <a:ln>
            <a:noFill/>
          </a:ln>
        </p:spPr>
      </p:pic>
      <p:pic>
        <p:nvPicPr>
          <p:cNvPr id="777" name="Google Shape;777;p6"/>
          <p:cNvPicPr preferRelativeResize="0"/>
          <p:nvPr/>
        </p:nvPicPr>
        <p:blipFill rotWithShape="1">
          <a:blip r:embed="rId4">
            <a:alphaModFix/>
          </a:blip>
          <a:srcRect/>
          <a:stretch/>
        </p:blipFill>
        <p:spPr>
          <a:xfrm>
            <a:off x="8853354" y="1455807"/>
            <a:ext cx="2729046" cy="4021752"/>
          </a:xfrm>
          <a:prstGeom prst="rect">
            <a:avLst/>
          </a:prstGeom>
          <a:noFill/>
          <a:ln>
            <a:noFill/>
          </a:ln>
        </p:spPr>
      </p:pic>
      <p:pic>
        <p:nvPicPr>
          <p:cNvPr id="778" name="Google Shape;778;p6"/>
          <p:cNvPicPr preferRelativeResize="0"/>
          <p:nvPr/>
        </p:nvPicPr>
        <p:blipFill rotWithShape="1">
          <a:blip r:embed="rId5">
            <a:alphaModFix/>
          </a:blip>
          <a:srcRect/>
          <a:stretch/>
        </p:blipFill>
        <p:spPr>
          <a:xfrm>
            <a:off x="760195" y="1426616"/>
            <a:ext cx="2697720" cy="4049653"/>
          </a:xfrm>
          <a:prstGeom prst="rect">
            <a:avLst/>
          </a:prstGeom>
          <a:solidFill>
            <a:schemeClr val="lt1"/>
          </a:solidFill>
          <a:ln w="9525" cap="flat" cmpd="sng">
            <a:solidFill>
              <a:srgbClr val="D8D8D8"/>
            </a:solidFill>
            <a:prstDash val="solid"/>
            <a:round/>
            <a:headEnd type="none" w="sm" len="sm"/>
            <a:tailEnd type="none" w="sm" len="sm"/>
          </a:ln>
        </p:spPr>
      </p:pic>
      <p:pic>
        <p:nvPicPr>
          <p:cNvPr id="779" name="Google Shape;779;p6"/>
          <p:cNvPicPr preferRelativeResize="0"/>
          <p:nvPr/>
        </p:nvPicPr>
        <p:blipFill rotWithShape="1">
          <a:blip r:embed="rId6">
            <a:alphaModFix/>
          </a:blip>
          <a:srcRect/>
          <a:stretch/>
        </p:blipFill>
        <p:spPr>
          <a:xfrm>
            <a:off x="3457915" y="1433326"/>
            <a:ext cx="2697720" cy="4036231"/>
          </a:xfrm>
          <a:prstGeom prst="rect">
            <a:avLst/>
          </a:prstGeom>
          <a:solidFill>
            <a:srgbClr val="F2F2F2"/>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7"/>
          <p:cNvSpPr txBox="1">
            <a:spLocks noGrp="1"/>
          </p:cNvSpPr>
          <p:nvPr>
            <p:ph type="sldNum" idx="12"/>
          </p:nvPr>
        </p:nvSpPr>
        <p:spPr>
          <a:xfrm>
            <a:off x="11033234" y="6263126"/>
            <a:ext cx="54916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3" name="Text Placeholder 2">
            <a:extLst>
              <a:ext uri="{FF2B5EF4-FFF2-40B4-BE49-F238E27FC236}">
                <a16:creationId xmlns:a16="http://schemas.microsoft.com/office/drawing/2014/main" id="{96E094BB-EF41-4F74-D85E-222847891BAC}"/>
              </a:ext>
            </a:extLst>
          </p:cNvPr>
          <p:cNvSpPr txBox="1">
            <a:spLocks/>
          </p:cNvSpPr>
          <p:nvPr/>
        </p:nvSpPr>
        <p:spPr>
          <a:xfrm>
            <a:off x="505761" y="789177"/>
            <a:ext cx="10515600" cy="365762"/>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B050"/>
                </a:solidFill>
                <a:effectLst/>
                <a:uLnTx/>
                <a:uFillTx/>
                <a:latin typeface="Gotham Medium" pitchFamily="50" charset="0"/>
                <a:cs typeface="Gotham Medium" pitchFamily="50" charset="0"/>
              </a:rPr>
              <a:t>Key Industries and Key Customers</a:t>
            </a:r>
          </a:p>
        </p:txBody>
      </p:sp>
      <p:pic>
        <p:nvPicPr>
          <p:cNvPr id="4" name="Picture 3">
            <a:extLst>
              <a:ext uri="{FF2B5EF4-FFF2-40B4-BE49-F238E27FC236}">
                <a16:creationId xmlns:a16="http://schemas.microsoft.com/office/drawing/2014/main" id="{89220A62-57AE-60FA-C3EE-AE5AF0EC89DA}"/>
              </a:ext>
            </a:extLst>
          </p:cNvPr>
          <p:cNvPicPr>
            <a:picLocks noChangeAspect="1"/>
          </p:cNvPicPr>
          <p:nvPr/>
        </p:nvPicPr>
        <p:blipFill>
          <a:blip r:embed="rId3"/>
          <a:stretch>
            <a:fillRect/>
          </a:stretch>
        </p:blipFill>
        <p:spPr>
          <a:xfrm>
            <a:off x="10321319" y="4863374"/>
            <a:ext cx="1438275" cy="1438275"/>
          </a:xfrm>
          <a:prstGeom prst="rect">
            <a:avLst/>
          </a:prstGeom>
        </p:spPr>
      </p:pic>
      <p:pic>
        <p:nvPicPr>
          <p:cNvPr id="5" name="Picture 22" descr="https://upload.wikimedia.org/wikipedia/en/3/3c/Danieli_logo.jpg">
            <a:extLst>
              <a:ext uri="{FF2B5EF4-FFF2-40B4-BE49-F238E27FC236}">
                <a16:creationId xmlns:a16="http://schemas.microsoft.com/office/drawing/2014/main" id="{53DB2984-5522-A747-F3D7-7CB570395A2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91179" y="2432857"/>
            <a:ext cx="1402127" cy="3049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6" descr="http://www.heurtey.com/sites/www.heurtey.com/files/logo-heurtey-petrochem-xl.png">
            <a:extLst>
              <a:ext uri="{FF2B5EF4-FFF2-40B4-BE49-F238E27FC236}">
                <a16:creationId xmlns:a16="http://schemas.microsoft.com/office/drawing/2014/main" id="{C22A3A9C-A3B6-34E9-9A37-EED9452DD64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04649" y="2173254"/>
            <a:ext cx="1404053" cy="407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upload.wikimedia.org/wikipedia/en/9/94/John_Holland_Logo.JPG">
            <a:extLst>
              <a:ext uri="{FF2B5EF4-FFF2-40B4-BE49-F238E27FC236}">
                <a16:creationId xmlns:a16="http://schemas.microsoft.com/office/drawing/2014/main" id="{1508D1A3-037A-C3EF-4C4E-93597515DBF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37092" y="4566963"/>
            <a:ext cx="1012534" cy="4860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ogo Ziemann">
            <a:extLst>
              <a:ext uri="{FF2B5EF4-FFF2-40B4-BE49-F238E27FC236}">
                <a16:creationId xmlns:a16="http://schemas.microsoft.com/office/drawing/2014/main" id="{6DBBDC7E-A771-FC4B-B2BD-5AA692052F4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890230" y="3425760"/>
            <a:ext cx="1859396" cy="5190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91B2C74-24F0-3963-2540-4AC29EAF88B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76239" y="4913739"/>
            <a:ext cx="1324620" cy="654031"/>
          </a:xfrm>
          <a:prstGeom prst="rect">
            <a:avLst/>
          </a:prstGeom>
        </p:spPr>
      </p:pic>
      <p:pic>
        <p:nvPicPr>
          <p:cNvPr id="10" name="Picture 4" descr="http://trinityindustrialsvc.com/images/Vogt-280x122.png">
            <a:extLst>
              <a:ext uri="{FF2B5EF4-FFF2-40B4-BE49-F238E27FC236}">
                <a16:creationId xmlns:a16="http://schemas.microsoft.com/office/drawing/2014/main" id="{1BC8996A-68DD-09C9-7C2A-E139EEE5A57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751250" y="3864549"/>
            <a:ext cx="1744788" cy="7602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mvpslc.com/images/babcock-logo-transparent.png">
            <a:extLst>
              <a:ext uri="{FF2B5EF4-FFF2-40B4-BE49-F238E27FC236}">
                <a16:creationId xmlns:a16="http://schemas.microsoft.com/office/drawing/2014/main" id="{B80D4F46-07CD-A1E9-310D-C3A1FABFF5E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276239" y="5633761"/>
            <a:ext cx="1903122" cy="5656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esolar.com/wp-content/uploads/2013/10/bw.jpg">
            <a:extLst>
              <a:ext uri="{FF2B5EF4-FFF2-40B4-BE49-F238E27FC236}">
                <a16:creationId xmlns:a16="http://schemas.microsoft.com/office/drawing/2014/main" id="{D906909D-BC93-5BAC-BE6E-0AD7E98408B7}"/>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501746" y="3770419"/>
            <a:ext cx="1069219" cy="4911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stocksandhogan.com.au/wp-content/uploads/2014/06/Leighton-Contractors-Vertical-Logo.jpg">
            <a:extLst>
              <a:ext uri="{FF2B5EF4-FFF2-40B4-BE49-F238E27FC236}">
                <a16:creationId xmlns:a16="http://schemas.microsoft.com/office/drawing/2014/main" id="{D3F280D8-4E84-FEF6-52F3-2ED1E6D5C988}"/>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149482" y="2647180"/>
            <a:ext cx="698015" cy="9167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44C2A87-1D94-90C5-4BB0-C44A946DBBB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232666" y="2870084"/>
            <a:ext cx="1008852" cy="448210"/>
          </a:xfrm>
          <a:prstGeom prst="rect">
            <a:avLst/>
          </a:prstGeom>
        </p:spPr>
      </p:pic>
      <p:pic>
        <p:nvPicPr>
          <p:cNvPr id="15" name="Picture 14" descr="http://www.amchamthailand.com/asp/displogo.asp?CorpID=267">
            <a:extLst>
              <a:ext uri="{FF2B5EF4-FFF2-40B4-BE49-F238E27FC236}">
                <a16:creationId xmlns:a16="http://schemas.microsoft.com/office/drawing/2014/main" id="{C7CE260D-64D6-14D5-9C30-04C213F6AF5D}"/>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184073" y="1206263"/>
            <a:ext cx="952500" cy="733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CF5143C-94E1-8628-39C7-690F885514EF}"/>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1"/>
          <a:stretch/>
        </p:blipFill>
        <p:spPr>
          <a:xfrm>
            <a:off x="9244654" y="2739933"/>
            <a:ext cx="608676" cy="711988"/>
          </a:xfrm>
          <a:prstGeom prst="rect">
            <a:avLst/>
          </a:prstGeom>
        </p:spPr>
      </p:pic>
      <p:pic>
        <p:nvPicPr>
          <p:cNvPr id="17" name="Picture 16">
            <a:extLst>
              <a:ext uri="{FF2B5EF4-FFF2-40B4-BE49-F238E27FC236}">
                <a16:creationId xmlns:a16="http://schemas.microsoft.com/office/drawing/2014/main" id="{8253485B-0E1A-0019-D662-12A81ECE034A}"/>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8276239" y="4271253"/>
            <a:ext cx="1466184" cy="504000"/>
          </a:xfrm>
          <a:prstGeom prst="rect">
            <a:avLst/>
          </a:prstGeom>
        </p:spPr>
      </p:pic>
      <p:sp>
        <p:nvSpPr>
          <p:cNvPr id="18" name="Rectangle 17">
            <a:extLst>
              <a:ext uri="{FF2B5EF4-FFF2-40B4-BE49-F238E27FC236}">
                <a16:creationId xmlns:a16="http://schemas.microsoft.com/office/drawing/2014/main" id="{D9EFC3A7-79DE-BBE8-154A-ED5D2615C2D3}"/>
              </a:ext>
            </a:extLst>
          </p:cNvPr>
          <p:cNvSpPr/>
          <p:nvPr/>
        </p:nvSpPr>
        <p:spPr>
          <a:xfrm>
            <a:off x="349039" y="3044891"/>
            <a:ext cx="1332416" cy="276999"/>
          </a:xfrm>
          <a:prstGeom prst="rect">
            <a:avLst/>
          </a:prstGeom>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de-DE" sz="1200" b="1" i="0" u="none" strike="noStrike" kern="0" cap="none" spc="0" normalizeH="0" baseline="0" noProof="0" dirty="0">
                <a:ln>
                  <a:noFill/>
                </a:ln>
                <a:solidFill>
                  <a:srgbClr val="005FAA"/>
                </a:solidFill>
                <a:effectLst/>
                <a:uLnTx/>
                <a:uFillTx/>
                <a:latin typeface="GOTHAM-BOOK" pitchFamily="50" charset="0"/>
                <a:cs typeface="GOTHAM-BOOK" pitchFamily="50" charset="0"/>
              </a:rPr>
              <a:t>Petrochemical</a:t>
            </a:r>
          </a:p>
        </p:txBody>
      </p:sp>
      <p:sp>
        <p:nvSpPr>
          <p:cNvPr id="19" name="Rectangle 18">
            <a:extLst>
              <a:ext uri="{FF2B5EF4-FFF2-40B4-BE49-F238E27FC236}">
                <a16:creationId xmlns:a16="http://schemas.microsoft.com/office/drawing/2014/main" id="{278D3203-9660-0FBC-B73A-C2C238B7BF55}"/>
              </a:ext>
            </a:extLst>
          </p:cNvPr>
          <p:cNvSpPr/>
          <p:nvPr/>
        </p:nvSpPr>
        <p:spPr>
          <a:xfrm>
            <a:off x="544140" y="4077330"/>
            <a:ext cx="716863" cy="276999"/>
          </a:xfrm>
          <a:prstGeom prst="rect">
            <a:avLst/>
          </a:prstGeom>
        </p:spPr>
        <p:txBody>
          <a:bodyPr wrap="non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de-DE" sz="1200" b="1" i="0" u="none" strike="noStrike" kern="0" cap="none" spc="0" normalizeH="0" baseline="0" noProof="0">
                <a:ln>
                  <a:noFill/>
                </a:ln>
                <a:solidFill>
                  <a:srgbClr val="005FAA"/>
                </a:solidFill>
                <a:effectLst/>
                <a:uLnTx/>
                <a:uFillTx/>
                <a:latin typeface="GOTHAM-BOOK" pitchFamily="50" charset="0"/>
                <a:cs typeface="GOTHAM-BOOK" pitchFamily="50" charset="0"/>
              </a:rPr>
              <a:t>Mining</a:t>
            </a:r>
          </a:p>
        </p:txBody>
      </p:sp>
      <p:sp>
        <p:nvSpPr>
          <p:cNvPr id="20" name="Rectangle 19">
            <a:extLst>
              <a:ext uri="{FF2B5EF4-FFF2-40B4-BE49-F238E27FC236}">
                <a16:creationId xmlns:a16="http://schemas.microsoft.com/office/drawing/2014/main" id="{52383BC2-7CD5-4970-CFBD-25616470ED14}"/>
              </a:ext>
            </a:extLst>
          </p:cNvPr>
          <p:cNvSpPr/>
          <p:nvPr/>
        </p:nvSpPr>
        <p:spPr>
          <a:xfrm>
            <a:off x="122536" y="5080424"/>
            <a:ext cx="1281120" cy="276999"/>
          </a:xfrm>
          <a:prstGeom prst="rect">
            <a:avLst/>
          </a:prstGeom>
        </p:spPr>
        <p:txBody>
          <a:bodyPr wrap="non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de-DE" sz="1200" b="1" i="0" u="none" strike="noStrike" kern="0" cap="none" spc="0" normalizeH="0" baseline="0" noProof="0">
                <a:ln>
                  <a:noFill/>
                </a:ln>
                <a:solidFill>
                  <a:srgbClr val="005FAA"/>
                </a:solidFill>
                <a:effectLst/>
                <a:uLnTx/>
                <a:uFillTx/>
                <a:latin typeface="GOTHAM-BOOK" pitchFamily="50" charset="0"/>
                <a:cs typeface="GOTHAM-BOOK" pitchFamily="50" charset="0"/>
              </a:rPr>
              <a:t>Infrastructure</a:t>
            </a:r>
          </a:p>
        </p:txBody>
      </p:sp>
      <p:sp>
        <p:nvSpPr>
          <p:cNvPr id="21" name="Rectangle 20">
            <a:extLst>
              <a:ext uri="{FF2B5EF4-FFF2-40B4-BE49-F238E27FC236}">
                <a16:creationId xmlns:a16="http://schemas.microsoft.com/office/drawing/2014/main" id="{E58676C2-296B-A488-E50D-C6B0D0DE35F7}"/>
              </a:ext>
            </a:extLst>
          </p:cNvPr>
          <p:cNvSpPr/>
          <p:nvPr/>
        </p:nvSpPr>
        <p:spPr>
          <a:xfrm>
            <a:off x="427339" y="6005018"/>
            <a:ext cx="800257" cy="276999"/>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de-DE" sz="1200" b="1" i="0" u="none" strike="noStrike" kern="0" cap="none" spc="0" normalizeH="0" baseline="0" noProof="0">
                <a:ln>
                  <a:noFill/>
                </a:ln>
                <a:solidFill>
                  <a:srgbClr val="005FAA"/>
                </a:solidFill>
                <a:effectLst/>
                <a:uLnTx/>
                <a:uFillTx/>
                <a:latin typeface="GOTHAM-BOOK" pitchFamily="50" charset="0"/>
                <a:cs typeface="GOTHAM-BOOK" pitchFamily="50" charset="0"/>
              </a:rPr>
              <a:t>Other</a:t>
            </a:r>
          </a:p>
        </p:txBody>
      </p:sp>
      <p:pic>
        <p:nvPicPr>
          <p:cNvPr id="22" name="Picture 21">
            <a:extLst>
              <a:ext uri="{FF2B5EF4-FFF2-40B4-BE49-F238E27FC236}">
                <a16:creationId xmlns:a16="http://schemas.microsoft.com/office/drawing/2014/main" id="{046A6C0D-442C-4075-4D36-877C21A9A91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38764" y="1420750"/>
            <a:ext cx="667117" cy="655464"/>
          </a:xfrm>
          <a:prstGeom prst="rect">
            <a:avLst/>
          </a:prstGeom>
        </p:spPr>
      </p:pic>
      <p:pic>
        <p:nvPicPr>
          <p:cNvPr id="23" name="Picture 22">
            <a:extLst>
              <a:ext uri="{FF2B5EF4-FFF2-40B4-BE49-F238E27FC236}">
                <a16:creationId xmlns:a16="http://schemas.microsoft.com/office/drawing/2014/main" id="{95D83D01-59BF-3F38-E1DE-2C9F4E5280F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38765" y="2436457"/>
            <a:ext cx="667117" cy="655464"/>
          </a:xfrm>
          <a:prstGeom prst="rect">
            <a:avLst/>
          </a:prstGeom>
        </p:spPr>
      </p:pic>
      <p:pic>
        <p:nvPicPr>
          <p:cNvPr id="24" name="Picture 23">
            <a:extLst>
              <a:ext uri="{FF2B5EF4-FFF2-40B4-BE49-F238E27FC236}">
                <a16:creationId xmlns:a16="http://schemas.microsoft.com/office/drawing/2014/main" id="{1DFE1939-CC60-49EB-EE61-89328627DAE8}"/>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38765" y="3452164"/>
            <a:ext cx="667117" cy="652551"/>
          </a:xfrm>
          <a:prstGeom prst="rect">
            <a:avLst/>
          </a:prstGeom>
        </p:spPr>
      </p:pic>
      <p:pic>
        <p:nvPicPr>
          <p:cNvPr id="25" name="Picture 24">
            <a:extLst>
              <a:ext uri="{FF2B5EF4-FFF2-40B4-BE49-F238E27FC236}">
                <a16:creationId xmlns:a16="http://schemas.microsoft.com/office/drawing/2014/main" id="{6A09A532-F29D-E792-93D0-843F24074364}"/>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38765" y="4388425"/>
            <a:ext cx="667117" cy="652551"/>
          </a:xfrm>
          <a:prstGeom prst="rect">
            <a:avLst/>
          </a:prstGeom>
        </p:spPr>
      </p:pic>
      <p:pic>
        <p:nvPicPr>
          <p:cNvPr id="26" name="Picture 25">
            <a:extLst>
              <a:ext uri="{FF2B5EF4-FFF2-40B4-BE49-F238E27FC236}">
                <a16:creationId xmlns:a16="http://schemas.microsoft.com/office/drawing/2014/main" id="{A836F31E-90F9-A23E-CAAA-F3F8D519CC60}"/>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93612" y="5390354"/>
            <a:ext cx="667117" cy="655464"/>
          </a:xfrm>
          <a:prstGeom prst="rect">
            <a:avLst/>
          </a:prstGeom>
        </p:spPr>
      </p:pic>
      <p:sp>
        <p:nvSpPr>
          <p:cNvPr id="27" name="Content Placeholder 5">
            <a:extLst>
              <a:ext uri="{FF2B5EF4-FFF2-40B4-BE49-F238E27FC236}">
                <a16:creationId xmlns:a16="http://schemas.microsoft.com/office/drawing/2014/main" id="{9400F395-E0CC-7992-1D74-5DB520C98412}"/>
              </a:ext>
            </a:extLst>
          </p:cNvPr>
          <p:cNvSpPr txBox="1">
            <a:spLocks/>
          </p:cNvSpPr>
          <p:nvPr/>
        </p:nvSpPr>
        <p:spPr>
          <a:xfrm>
            <a:off x="1293831" y="1303036"/>
            <a:ext cx="6369232" cy="13166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1D1D1B"/>
                </a:solidFill>
                <a:effectLst/>
                <a:uLnTx/>
                <a:uFillTx/>
                <a:latin typeface="GOTHAM-BOOK" pitchFamily="50" charset="0"/>
                <a:cs typeface="GOTHAM-BOOK" pitchFamily="50" charset="0"/>
              </a:rPr>
              <a:t>Since its earliest days, FLS has been a strong player in the power business. Today handling equipment for gas, coal and oil fired power plants as well as hydro power plants remains one of the core activities of FLS.</a:t>
            </a:r>
            <a:br>
              <a:rPr kumimoji="0" lang="en-US" sz="1100" b="0" i="0" u="none" strike="noStrike" kern="1200" cap="none" spc="0" normalizeH="0" baseline="0" noProof="0" dirty="0">
                <a:ln>
                  <a:noFill/>
                </a:ln>
                <a:solidFill>
                  <a:srgbClr val="1D1D1B"/>
                </a:solidFill>
                <a:effectLst/>
                <a:uLnTx/>
                <a:uFillTx/>
                <a:latin typeface="GOTHAM-BOOK" pitchFamily="50" charset="0"/>
                <a:cs typeface="GOTHAM-BOOK" pitchFamily="50" charset="0"/>
              </a:rPr>
            </a:br>
            <a:r>
              <a:rPr kumimoji="0" lang="en-US" sz="1100" b="0" i="0" u="none" strike="noStrike" kern="1200" cap="none" spc="0" normalizeH="0" baseline="0" noProof="0" dirty="0">
                <a:ln>
                  <a:noFill/>
                </a:ln>
                <a:solidFill>
                  <a:srgbClr val="1D1D1B"/>
                </a:solidFill>
                <a:effectLst/>
                <a:uLnTx/>
                <a:uFillTx/>
                <a:latin typeface="GOTHAM-BOOK" pitchFamily="50" charset="0"/>
                <a:cs typeface="GOTHAM-BOOK" pitchFamily="50" charset="0"/>
              </a:rPr>
              <a:t>FLS offers unique expertise in handling Heat Recovery Steam Generators (HRSG), boilers, generators, steam and gas turbines as well as all other related equipment</a:t>
            </a:r>
            <a:r>
              <a:rPr kumimoji="0" lang="en-US" sz="1100" b="0" i="0" u="none" strike="noStrike" kern="1200" cap="none" spc="0" normalizeH="0" baseline="0" noProof="0" dirty="0">
                <a:ln>
                  <a:noFill/>
                </a:ln>
                <a:solidFill>
                  <a:srgbClr val="1D1D1B"/>
                </a:solidFill>
                <a:effectLst/>
                <a:uLnTx/>
                <a:uFillTx/>
                <a:latin typeface="Calibri"/>
                <a:ea typeface="+mn-ea"/>
                <a:cs typeface="+mn-cs"/>
              </a:rPr>
              <a:t>.</a:t>
            </a:r>
          </a:p>
        </p:txBody>
      </p:sp>
      <p:sp>
        <p:nvSpPr>
          <p:cNvPr id="28" name="Content Placeholder 5">
            <a:extLst>
              <a:ext uri="{FF2B5EF4-FFF2-40B4-BE49-F238E27FC236}">
                <a16:creationId xmlns:a16="http://schemas.microsoft.com/office/drawing/2014/main" id="{A02E5B10-93FF-2B12-D197-BF6CB32A3C72}"/>
              </a:ext>
            </a:extLst>
          </p:cNvPr>
          <p:cNvSpPr txBox="1">
            <a:spLocks/>
          </p:cNvSpPr>
          <p:nvPr/>
        </p:nvSpPr>
        <p:spPr>
          <a:xfrm>
            <a:off x="1293831" y="2334405"/>
            <a:ext cx="6369232" cy="11760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1D1D1B"/>
                </a:solidFill>
                <a:effectLst/>
                <a:uLnTx/>
                <a:uFillTx/>
                <a:latin typeface="GOTHAM-BOOK" pitchFamily="50" charset="0"/>
                <a:cs typeface="GOTHAM-BOOK" pitchFamily="50" charset="0"/>
              </a:rPr>
              <a:t>The recent boom in the upgrade and green field construction of </a:t>
            </a:r>
            <a:r>
              <a:rPr kumimoji="0" lang="en-US" sz="1100" b="0" i="0" u="none" strike="noStrike" kern="1200" cap="none" spc="0" normalizeH="0" baseline="0" noProof="0" dirty="0" err="1">
                <a:ln>
                  <a:noFill/>
                </a:ln>
                <a:solidFill>
                  <a:srgbClr val="1D1D1B"/>
                </a:solidFill>
                <a:effectLst/>
                <a:uLnTx/>
                <a:uFillTx/>
                <a:latin typeface="GOTHAM-BOOK" pitchFamily="50" charset="0"/>
                <a:cs typeface="GOTHAM-BOOK" pitchFamily="50" charset="0"/>
              </a:rPr>
              <a:t>petro</a:t>
            </a:r>
            <a:r>
              <a:rPr kumimoji="0" lang="en-US" sz="1100" b="0" i="0" u="none" strike="noStrike" kern="1200" cap="none" spc="0" normalizeH="0" baseline="0" noProof="0" dirty="0">
                <a:ln>
                  <a:noFill/>
                </a:ln>
                <a:solidFill>
                  <a:srgbClr val="1D1D1B"/>
                </a:solidFill>
                <a:effectLst/>
                <a:uLnTx/>
                <a:uFillTx/>
                <a:latin typeface="GOTHAM-BOOK" pitchFamily="50" charset="0"/>
                <a:cs typeface="GOTHAM-BOOK" pitchFamily="50" charset="0"/>
              </a:rPr>
              <a:t> chemical plants worldwide has strengthened FLS’ activity in this industry. We support the desire of many of our clients in this field, to ship modular in order to save construction time and cost on site. FLS’ conducts extensive studies before commencement of each project to find the best solution</a:t>
            </a:r>
            <a:r>
              <a:rPr kumimoji="0" lang="en-US" sz="1100" b="0" i="0" u="none" strike="noStrike" kern="1200" cap="none" spc="0" normalizeH="0" baseline="0" noProof="0" dirty="0">
                <a:ln>
                  <a:noFill/>
                </a:ln>
                <a:solidFill>
                  <a:srgbClr val="1D1D1B"/>
                </a:solidFill>
                <a:effectLst/>
                <a:uLnTx/>
                <a:uFillTx/>
                <a:latin typeface="Calibri"/>
                <a:ea typeface="+mn-ea"/>
                <a:cs typeface="+mn-cs"/>
              </a:rPr>
              <a:t>. </a:t>
            </a:r>
          </a:p>
        </p:txBody>
      </p:sp>
      <p:sp>
        <p:nvSpPr>
          <p:cNvPr id="29" name="Content Placeholder 5">
            <a:extLst>
              <a:ext uri="{FF2B5EF4-FFF2-40B4-BE49-F238E27FC236}">
                <a16:creationId xmlns:a16="http://schemas.microsoft.com/office/drawing/2014/main" id="{4C27D82A-96EF-42EC-B4AB-EC234A0677C0}"/>
              </a:ext>
            </a:extLst>
          </p:cNvPr>
          <p:cNvSpPr txBox="1">
            <a:spLocks/>
          </p:cNvSpPr>
          <p:nvPr/>
        </p:nvSpPr>
        <p:spPr>
          <a:xfrm>
            <a:off x="1293831" y="3353180"/>
            <a:ext cx="6369232" cy="11760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1D1D1B"/>
                </a:solidFill>
                <a:effectLst/>
                <a:uLnTx/>
                <a:uFillTx/>
                <a:latin typeface="GOTHAM-BOOK" pitchFamily="50" charset="0"/>
                <a:cs typeface="GOTHAM-BOOK" pitchFamily="50" charset="0"/>
              </a:rPr>
              <a:t>FLS offers a wide range of services for the mining industry. Often these projects are located in remote locations with little or no transport infrastructure. FLS offers high level knowledge in providing logistics for the actual construction of mines to shipping consumables and equipment such as dump trucks and earth moving machines.</a:t>
            </a:r>
          </a:p>
        </p:txBody>
      </p:sp>
      <p:sp>
        <p:nvSpPr>
          <p:cNvPr id="30" name="Content Placeholder 5">
            <a:extLst>
              <a:ext uri="{FF2B5EF4-FFF2-40B4-BE49-F238E27FC236}">
                <a16:creationId xmlns:a16="http://schemas.microsoft.com/office/drawing/2014/main" id="{9A4AADAF-F616-67F5-E84F-DF65183BFAB0}"/>
              </a:ext>
            </a:extLst>
          </p:cNvPr>
          <p:cNvSpPr txBox="1">
            <a:spLocks/>
          </p:cNvSpPr>
          <p:nvPr/>
        </p:nvSpPr>
        <p:spPr>
          <a:xfrm>
            <a:off x="1293831" y="4362357"/>
            <a:ext cx="6363886" cy="11760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2701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1D1D1B"/>
                </a:solidFill>
                <a:effectLst/>
                <a:uLnTx/>
                <a:uFillTx/>
                <a:latin typeface="GOTHAM-BOOK" pitchFamily="50" charset="0"/>
                <a:cs typeface="GOTHAM-BOOK" pitchFamily="50" charset="0"/>
              </a:rPr>
              <a:t>The construction of large infrastructure projects presents unique challenges. FLS’ has been supporting clients in port as well as road construction for many years. Major infrastructure requires precise co-ordination to ensure that equipment and materials from various suppliers are in the right place at the right time. FLS’ team draws on extensive knowledge and experience to give our clients the best possible options and project      management in supply, shipping and transportation</a:t>
            </a:r>
            <a:r>
              <a:rPr kumimoji="0" lang="en-US" sz="1100" b="0" i="0" u="none" strike="noStrike" kern="1200" cap="none" spc="0" normalizeH="0" baseline="0" noProof="0">
                <a:ln>
                  <a:noFill/>
                </a:ln>
                <a:solidFill>
                  <a:srgbClr val="1D1D1B"/>
                </a:solidFill>
                <a:effectLst/>
                <a:uLnTx/>
                <a:uFillTx/>
                <a:latin typeface="Calibri"/>
                <a:ea typeface="+mn-ea"/>
                <a:cs typeface="+mn-cs"/>
              </a:rPr>
              <a:t>.</a:t>
            </a:r>
          </a:p>
        </p:txBody>
      </p:sp>
      <p:sp>
        <p:nvSpPr>
          <p:cNvPr id="31" name="Content Placeholder 5">
            <a:extLst>
              <a:ext uri="{FF2B5EF4-FFF2-40B4-BE49-F238E27FC236}">
                <a16:creationId xmlns:a16="http://schemas.microsoft.com/office/drawing/2014/main" id="{084EB720-9AA1-AB9A-CF81-052A1D729E8F}"/>
              </a:ext>
            </a:extLst>
          </p:cNvPr>
          <p:cNvSpPr txBox="1">
            <a:spLocks/>
          </p:cNvSpPr>
          <p:nvPr/>
        </p:nvSpPr>
        <p:spPr>
          <a:xfrm>
            <a:off x="1293831" y="5375603"/>
            <a:ext cx="6363886" cy="11760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1D1D1B"/>
                </a:solidFill>
                <a:effectLst/>
                <a:uLnTx/>
                <a:uFillTx/>
                <a:latin typeface="GOTHAM-BOOK" pitchFamily="50" charset="0"/>
                <a:cs typeface="GOTHAM-BOOK" pitchFamily="50" charset="0"/>
              </a:rPr>
              <a:t>Being a creative and innovative organization, FLS is always looking for new markets and challenges. From the construction of steel and other plants to the Oil &amp; Gas industry, FLS continues to strive to lead by providing excellent services.</a:t>
            </a:r>
          </a:p>
        </p:txBody>
      </p:sp>
      <p:pic>
        <p:nvPicPr>
          <p:cNvPr id="32" name="Picture 31">
            <a:extLst>
              <a:ext uri="{FF2B5EF4-FFF2-40B4-BE49-F238E27FC236}">
                <a16:creationId xmlns:a16="http://schemas.microsoft.com/office/drawing/2014/main" id="{594A0044-16E8-9AC7-59E4-DDC84D31E4D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9822764" y="4624152"/>
            <a:ext cx="520014" cy="578197"/>
          </a:xfrm>
          <a:prstGeom prst="rect">
            <a:avLst/>
          </a:prstGeom>
        </p:spPr>
      </p:pic>
      <p:pic>
        <p:nvPicPr>
          <p:cNvPr id="33" name="Picture 2" descr="General Electric logo.svg">
            <a:extLst>
              <a:ext uri="{FF2B5EF4-FFF2-40B4-BE49-F238E27FC236}">
                <a16:creationId xmlns:a16="http://schemas.microsoft.com/office/drawing/2014/main" id="{E3D8F12F-C140-E56A-6BCC-A9F40A068980}"/>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0959754" y="895631"/>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72F2E745-81F1-FB8F-CA7F-35F421BC1A3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527013" y="1321114"/>
            <a:ext cx="1042300" cy="879024"/>
          </a:xfrm>
          <a:prstGeom prst="rect">
            <a:avLst/>
          </a:prstGeom>
        </p:spPr>
      </p:pic>
      <p:sp>
        <p:nvSpPr>
          <p:cNvPr id="35" name="Title 1">
            <a:extLst>
              <a:ext uri="{FF2B5EF4-FFF2-40B4-BE49-F238E27FC236}">
                <a16:creationId xmlns:a16="http://schemas.microsoft.com/office/drawing/2014/main" id="{A0BE9D48-02C2-A08D-6488-BB0DB05B4615}"/>
              </a:ext>
            </a:extLst>
          </p:cNvPr>
          <p:cNvSpPr txBox="1">
            <a:spLocks/>
          </p:cNvSpPr>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marR="0" lvl="0" indent="0" fontAlgn="auto">
              <a:spcAft>
                <a:spcPts val="0"/>
              </a:spcAft>
              <a:buClrTx/>
              <a:buSzTx/>
              <a:tabLst/>
              <a:defRPr/>
            </a:pPr>
            <a:r>
              <a:rPr lang="en-US" sz="3100" dirty="0">
                <a:solidFill>
                  <a:srgbClr val="005FAA"/>
                </a:solidFill>
                <a:latin typeface="CONTHRAX HEAVY" panose="020B0907020201080204" pitchFamily="34" charset="0"/>
              </a:rPr>
              <a:t>INTRODUCTION</a:t>
            </a:r>
          </a:p>
        </p:txBody>
      </p:sp>
      <p:pic>
        <p:nvPicPr>
          <p:cNvPr id="36" name="Picture 20" descr="http://www.alstom.com/Global/Germany/Resources/Images/Others/Alstom_Logo.de-DE.jpg?h=&amp;w=auto&amp;maxheight=&amp;maxwidth=auto&amp;scale=upscalecanvas">
            <a:extLst>
              <a:ext uri="{FF2B5EF4-FFF2-40B4-BE49-F238E27FC236}">
                <a16:creationId xmlns:a16="http://schemas.microsoft.com/office/drawing/2014/main" id="{E64C0951-E876-62B1-AC84-4B4E0239D8AB}"/>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8623815" y="789177"/>
            <a:ext cx="1538730" cy="4211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23" name="Text Placeholder 2">
            <a:extLst>
              <a:ext uri="{FF2B5EF4-FFF2-40B4-BE49-F238E27FC236}">
                <a16:creationId xmlns:a16="http://schemas.microsoft.com/office/drawing/2014/main" id="{CF985515-C320-62E7-BFBA-1632A94218B5}"/>
              </a:ext>
            </a:extLst>
          </p:cNvPr>
          <p:cNvSpPr txBox="1">
            <a:spLocks/>
          </p:cNvSpPr>
          <p:nvPr/>
        </p:nvSpPr>
        <p:spPr>
          <a:xfrm>
            <a:off x="495300" y="800100"/>
            <a:ext cx="10515600" cy="365762"/>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00B050"/>
                </a:solidFill>
                <a:latin typeface="Gotham Medium" pitchFamily="50" charset="0"/>
                <a:cs typeface="Gotham Medium" pitchFamily="50" charset="0"/>
              </a:rPr>
              <a:t>FLS</a:t>
            </a:r>
            <a:r>
              <a:rPr kumimoji="0" lang="en-US" sz="2800" b="0" i="0" u="none" strike="noStrike" kern="1200" cap="all" spc="0" normalizeH="0" baseline="0" noProof="0" dirty="0">
                <a:ln>
                  <a:noFill/>
                </a:ln>
                <a:solidFill>
                  <a:srgbClr val="00B050"/>
                </a:solidFill>
                <a:effectLst/>
                <a:uLnTx/>
                <a:uFillTx/>
                <a:latin typeface="Gotham Medium" pitchFamily="50" charset="0"/>
                <a:cs typeface="Gotham Medium" pitchFamily="50" charset="0"/>
              </a:rPr>
              <a:t> HSE &amp; Compliance</a:t>
            </a:r>
          </a:p>
        </p:txBody>
      </p:sp>
      <p:sp>
        <p:nvSpPr>
          <p:cNvPr id="40" name="Title 1">
            <a:extLst>
              <a:ext uri="{FF2B5EF4-FFF2-40B4-BE49-F238E27FC236}">
                <a16:creationId xmlns:a16="http://schemas.microsoft.com/office/drawing/2014/main" id="{9CCC1CDE-EFAA-A89A-D06E-0FADAAC5336E}"/>
              </a:ext>
            </a:extLst>
          </p:cNvPr>
          <p:cNvSpPr txBox="1">
            <a:spLocks/>
          </p:cNvSpPr>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marR="0" lvl="0" indent="0" fontAlgn="auto">
              <a:spcAft>
                <a:spcPts val="0"/>
              </a:spcAft>
              <a:buClrTx/>
              <a:buSzTx/>
              <a:tabLst/>
              <a:defRPr/>
            </a:pPr>
            <a:r>
              <a:rPr lang="en-US" sz="3100" dirty="0">
                <a:solidFill>
                  <a:srgbClr val="005FAA"/>
                </a:solidFill>
                <a:latin typeface="CONTHRAX HEAVY" panose="020B0907020201080204" pitchFamily="34" charset="0"/>
              </a:rPr>
              <a:t>INTRODUCTION</a:t>
            </a:r>
          </a:p>
        </p:txBody>
      </p:sp>
      <p:pic>
        <p:nvPicPr>
          <p:cNvPr id="41" name="Google Shape;828;p8" descr="Icon&#10;&#10;Description automatically generated">
            <a:extLst>
              <a:ext uri="{FF2B5EF4-FFF2-40B4-BE49-F238E27FC236}">
                <a16:creationId xmlns:a16="http://schemas.microsoft.com/office/drawing/2014/main" id="{86E1119C-6893-61BB-F3A1-10B73D7154F9}"/>
              </a:ext>
            </a:extLst>
          </p:cNvPr>
          <p:cNvPicPr preferRelativeResize="0"/>
          <p:nvPr/>
        </p:nvPicPr>
        <p:blipFill rotWithShape="1">
          <a:blip r:embed="rId3">
            <a:alphaModFix/>
          </a:blip>
          <a:srcRect/>
          <a:stretch/>
        </p:blipFill>
        <p:spPr>
          <a:xfrm>
            <a:off x="716457" y="1835088"/>
            <a:ext cx="818507" cy="818507"/>
          </a:xfrm>
          <a:prstGeom prst="rect">
            <a:avLst/>
          </a:prstGeom>
          <a:noFill/>
          <a:ln>
            <a:noFill/>
          </a:ln>
        </p:spPr>
      </p:pic>
      <p:sp>
        <p:nvSpPr>
          <p:cNvPr id="42" name="Google Shape;830;p8">
            <a:extLst>
              <a:ext uri="{FF2B5EF4-FFF2-40B4-BE49-F238E27FC236}">
                <a16:creationId xmlns:a16="http://schemas.microsoft.com/office/drawing/2014/main" id="{37E03F0B-9FAC-3554-9D0A-6681A3AF6571}"/>
              </a:ext>
            </a:extLst>
          </p:cNvPr>
          <p:cNvSpPr txBox="1"/>
          <p:nvPr/>
        </p:nvSpPr>
        <p:spPr>
          <a:xfrm>
            <a:off x="609600" y="2792123"/>
            <a:ext cx="3361981" cy="37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B050"/>
              </a:buClr>
              <a:buSzPts val="1600"/>
              <a:buFont typeface="Arial"/>
              <a:buNone/>
            </a:pPr>
            <a:r>
              <a:rPr lang="en-US" sz="1600" b="1" dirty="0">
                <a:solidFill>
                  <a:srgbClr val="00B050"/>
                </a:solidFill>
                <a:latin typeface="GOTHAM-BOOK" pitchFamily="50" charset="0"/>
                <a:ea typeface="Montserrat"/>
                <a:cs typeface="GOTHAM-BOOK" pitchFamily="50" charset="0"/>
                <a:sym typeface="Montserrat"/>
              </a:rPr>
              <a:t>QUALITY ASSURANCE</a:t>
            </a:r>
            <a:endParaRPr sz="1600" b="1" dirty="0">
              <a:solidFill>
                <a:schemeClr val="dk1"/>
              </a:solidFill>
              <a:latin typeface="GOTHAM-BOOK" pitchFamily="50" charset="0"/>
              <a:ea typeface="Montserrat"/>
              <a:cs typeface="GOTHAM-BOOK" pitchFamily="50" charset="0"/>
              <a:sym typeface="Montserrat"/>
            </a:endParaRPr>
          </a:p>
        </p:txBody>
      </p:sp>
      <p:sp>
        <p:nvSpPr>
          <p:cNvPr id="43" name="Google Shape;831;p8">
            <a:extLst>
              <a:ext uri="{FF2B5EF4-FFF2-40B4-BE49-F238E27FC236}">
                <a16:creationId xmlns:a16="http://schemas.microsoft.com/office/drawing/2014/main" id="{17952436-CECA-092B-79DD-0FB971438CED}"/>
              </a:ext>
            </a:extLst>
          </p:cNvPr>
          <p:cNvSpPr txBox="1"/>
          <p:nvPr/>
        </p:nvSpPr>
        <p:spPr>
          <a:xfrm>
            <a:off x="609601" y="3131907"/>
            <a:ext cx="3361980" cy="1438897"/>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50000"/>
              </a:lnSpc>
              <a:spcBef>
                <a:spcPts val="0"/>
              </a:spcBef>
              <a:spcAft>
                <a:spcPts val="0"/>
              </a:spcAft>
              <a:buClr>
                <a:srgbClr val="6AB36F"/>
              </a:buClr>
              <a:buSzPts val="1100"/>
              <a:buFont typeface="Arial"/>
              <a:buChar char="•"/>
            </a:pPr>
            <a:r>
              <a:rPr lang="en-US" sz="1100" dirty="0">
                <a:solidFill>
                  <a:schemeClr val="dk1"/>
                </a:solidFill>
                <a:latin typeface="GOTHAM-BOOK" pitchFamily="50" charset="0"/>
                <a:ea typeface="Montserrat Medium"/>
                <a:cs typeface="GOTHAM-BOOK" pitchFamily="50" charset="0"/>
                <a:sym typeface="Montserrat Medium"/>
              </a:rPr>
              <a:t>FLS Quality Management Systems meet all our customer’s applicable statutory and regulatory requirements. </a:t>
            </a:r>
            <a:endParaRPr dirty="0">
              <a:latin typeface="GOTHAM-BOOK" pitchFamily="50" charset="0"/>
              <a:cs typeface="GOTHAM-BOOK" pitchFamily="50" charset="0"/>
            </a:endParaRPr>
          </a:p>
          <a:p>
            <a:pPr marL="171450" marR="0" lvl="0" indent="-171450" algn="just" rtl="0">
              <a:lnSpc>
                <a:spcPct val="150000"/>
              </a:lnSpc>
              <a:spcBef>
                <a:spcPts val="1000"/>
              </a:spcBef>
              <a:spcAft>
                <a:spcPts val="0"/>
              </a:spcAft>
              <a:buClr>
                <a:srgbClr val="6AB36F"/>
              </a:buClr>
              <a:buSzPts val="1100"/>
              <a:buFont typeface="Arial"/>
              <a:buChar char="•"/>
            </a:pPr>
            <a:r>
              <a:rPr lang="en-US" sz="1100" dirty="0">
                <a:solidFill>
                  <a:schemeClr val="dk1"/>
                </a:solidFill>
                <a:latin typeface="GOTHAM-BOOK" pitchFamily="50" charset="0"/>
                <a:ea typeface="Montserrat Medium"/>
                <a:cs typeface="GOTHAM-BOOK" pitchFamily="50" charset="0"/>
                <a:sym typeface="Montserrat Medium"/>
              </a:rPr>
              <a:t>We use one of the world’s leading modular enterprise systems to streamline operations, accounting and business development.</a:t>
            </a:r>
            <a:endParaRPr sz="300" dirty="0">
              <a:solidFill>
                <a:schemeClr val="dk1"/>
              </a:solidFill>
              <a:latin typeface="GOTHAM-BOOK" pitchFamily="50" charset="0"/>
              <a:ea typeface="Montserrat Medium"/>
              <a:cs typeface="GOTHAM-BOOK" pitchFamily="50" charset="0"/>
              <a:sym typeface="Montserrat Medium"/>
            </a:endParaRPr>
          </a:p>
        </p:txBody>
      </p:sp>
      <p:pic>
        <p:nvPicPr>
          <p:cNvPr id="44" name="Google Shape;833;p8" descr="Icon&#10;&#10;Description automatically generated">
            <a:extLst>
              <a:ext uri="{FF2B5EF4-FFF2-40B4-BE49-F238E27FC236}">
                <a16:creationId xmlns:a16="http://schemas.microsoft.com/office/drawing/2014/main" id="{D7933DB2-ABAA-5756-DE1E-66652DE37CCA}"/>
              </a:ext>
            </a:extLst>
          </p:cNvPr>
          <p:cNvPicPr preferRelativeResize="0"/>
          <p:nvPr/>
        </p:nvPicPr>
        <p:blipFill rotWithShape="1">
          <a:blip r:embed="rId4">
            <a:alphaModFix/>
          </a:blip>
          <a:srcRect/>
          <a:stretch/>
        </p:blipFill>
        <p:spPr>
          <a:xfrm>
            <a:off x="4520821" y="1869192"/>
            <a:ext cx="818508" cy="750299"/>
          </a:xfrm>
          <a:prstGeom prst="rect">
            <a:avLst/>
          </a:prstGeom>
          <a:noFill/>
          <a:ln>
            <a:noFill/>
          </a:ln>
        </p:spPr>
      </p:pic>
      <p:sp>
        <p:nvSpPr>
          <p:cNvPr id="45" name="Google Shape;835;p8">
            <a:extLst>
              <a:ext uri="{FF2B5EF4-FFF2-40B4-BE49-F238E27FC236}">
                <a16:creationId xmlns:a16="http://schemas.microsoft.com/office/drawing/2014/main" id="{224A25AB-542A-0C4E-58DC-77909B764313}"/>
              </a:ext>
            </a:extLst>
          </p:cNvPr>
          <p:cNvSpPr txBox="1"/>
          <p:nvPr/>
        </p:nvSpPr>
        <p:spPr>
          <a:xfrm>
            <a:off x="4415009" y="2792123"/>
            <a:ext cx="3361981" cy="37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B050"/>
              </a:buClr>
              <a:buSzPts val="1600"/>
              <a:buFont typeface="Arial"/>
              <a:buNone/>
            </a:pPr>
            <a:r>
              <a:rPr lang="en-US" sz="1600" b="1">
                <a:solidFill>
                  <a:srgbClr val="00B050"/>
                </a:solidFill>
                <a:latin typeface="GOTHAM-BOOK" pitchFamily="50" charset="0"/>
                <a:ea typeface="Montserrat"/>
                <a:cs typeface="GOTHAM-BOOK" pitchFamily="50" charset="0"/>
                <a:sym typeface="Montserrat"/>
              </a:rPr>
              <a:t>HEALTH &amp; SAFETY</a:t>
            </a:r>
            <a:endParaRPr sz="1600" b="1">
              <a:solidFill>
                <a:schemeClr val="dk1"/>
              </a:solidFill>
              <a:latin typeface="GOTHAM-BOOK" pitchFamily="50" charset="0"/>
              <a:ea typeface="Montserrat"/>
              <a:cs typeface="GOTHAM-BOOK" pitchFamily="50" charset="0"/>
              <a:sym typeface="Montserrat"/>
            </a:endParaRPr>
          </a:p>
        </p:txBody>
      </p:sp>
      <p:sp>
        <p:nvSpPr>
          <p:cNvPr id="46" name="Google Shape;836;p8">
            <a:extLst>
              <a:ext uri="{FF2B5EF4-FFF2-40B4-BE49-F238E27FC236}">
                <a16:creationId xmlns:a16="http://schemas.microsoft.com/office/drawing/2014/main" id="{B07E0464-731C-8B72-C921-2E0FA493AABC}"/>
              </a:ext>
            </a:extLst>
          </p:cNvPr>
          <p:cNvSpPr txBox="1"/>
          <p:nvPr/>
        </p:nvSpPr>
        <p:spPr>
          <a:xfrm>
            <a:off x="4415010" y="3131907"/>
            <a:ext cx="3361980" cy="1438897"/>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50000"/>
              </a:lnSpc>
              <a:spcBef>
                <a:spcPts val="0"/>
              </a:spcBef>
              <a:spcAft>
                <a:spcPts val="0"/>
              </a:spcAft>
              <a:buClr>
                <a:srgbClr val="6AB36F"/>
              </a:buClr>
              <a:buSzPts val="1100"/>
              <a:buFont typeface="Arial"/>
              <a:buChar char="•"/>
            </a:pPr>
            <a:r>
              <a:rPr lang="en-US" sz="1100">
                <a:solidFill>
                  <a:schemeClr val="dk1"/>
                </a:solidFill>
                <a:latin typeface="GOTHAM-BOOK" pitchFamily="50" charset="0"/>
                <a:ea typeface="Montserrat Medium"/>
                <a:cs typeface="GOTHAM-BOOK" pitchFamily="50" charset="0"/>
                <a:sym typeface="Montserrat Medium"/>
              </a:rPr>
              <a:t>Provide Health &amp; Safety training for all members of staff as well as blue-collar and sub-contracting parties. </a:t>
            </a:r>
            <a:endParaRPr>
              <a:latin typeface="GOTHAM-BOOK" pitchFamily="50" charset="0"/>
              <a:cs typeface="GOTHAM-BOOK" pitchFamily="50" charset="0"/>
            </a:endParaRPr>
          </a:p>
          <a:p>
            <a:pPr marL="171450" marR="0" lvl="0" indent="-171450" algn="just" rtl="0">
              <a:lnSpc>
                <a:spcPct val="150000"/>
              </a:lnSpc>
              <a:spcBef>
                <a:spcPts val="1000"/>
              </a:spcBef>
              <a:spcAft>
                <a:spcPts val="0"/>
              </a:spcAft>
              <a:buClr>
                <a:srgbClr val="6AB36F"/>
              </a:buClr>
              <a:buSzPts val="1100"/>
              <a:buFont typeface="Arial"/>
              <a:buChar char="•"/>
            </a:pPr>
            <a:r>
              <a:rPr lang="en-US" sz="1100">
                <a:solidFill>
                  <a:schemeClr val="dk1"/>
                </a:solidFill>
                <a:latin typeface="GOTHAM-BOOK" pitchFamily="50" charset="0"/>
                <a:ea typeface="Montserrat Medium"/>
                <a:cs typeface="GOTHAM-BOOK" pitchFamily="50" charset="0"/>
                <a:sym typeface="Montserrat Medium"/>
              </a:rPr>
              <a:t>Follow international rules and guidelines to foster a safe and healthy working environment for our teams.</a:t>
            </a:r>
            <a:endParaRPr>
              <a:latin typeface="GOTHAM-BOOK" pitchFamily="50" charset="0"/>
              <a:cs typeface="GOTHAM-BOOK" pitchFamily="50" charset="0"/>
            </a:endParaRPr>
          </a:p>
          <a:p>
            <a:pPr marL="171450" marR="0" lvl="0" indent="-171450" algn="just" rtl="0">
              <a:lnSpc>
                <a:spcPct val="150000"/>
              </a:lnSpc>
              <a:spcBef>
                <a:spcPts val="1000"/>
              </a:spcBef>
              <a:spcAft>
                <a:spcPts val="0"/>
              </a:spcAft>
              <a:buClr>
                <a:srgbClr val="6AB36F"/>
              </a:buClr>
              <a:buSzPts val="1100"/>
              <a:buFont typeface="Arial"/>
              <a:buChar char="•"/>
            </a:pPr>
            <a:r>
              <a:rPr lang="en-US" sz="1100">
                <a:solidFill>
                  <a:schemeClr val="dk1"/>
                </a:solidFill>
                <a:latin typeface="GOTHAM-BOOK" pitchFamily="50" charset="0"/>
                <a:ea typeface="Montserrat Medium"/>
                <a:cs typeface="GOTHAM-BOOK" pitchFamily="50" charset="0"/>
                <a:sym typeface="Montserrat Medium"/>
              </a:rPr>
              <a:t>Ensure that each project and every shipment is handled in a safe, timely, systematic, and efficient manner.</a:t>
            </a:r>
            <a:endParaRPr>
              <a:latin typeface="GOTHAM-BOOK" pitchFamily="50" charset="0"/>
              <a:cs typeface="GOTHAM-BOOK" pitchFamily="50" charset="0"/>
            </a:endParaRPr>
          </a:p>
        </p:txBody>
      </p:sp>
      <p:pic>
        <p:nvPicPr>
          <p:cNvPr id="47" name="Google Shape;838;p8">
            <a:extLst>
              <a:ext uri="{FF2B5EF4-FFF2-40B4-BE49-F238E27FC236}">
                <a16:creationId xmlns:a16="http://schemas.microsoft.com/office/drawing/2014/main" id="{0A3B3B7C-EF7C-40CC-ADBE-5E4104CB1A6B}"/>
              </a:ext>
            </a:extLst>
          </p:cNvPr>
          <p:cNvPicPr preferRelativeResize="0"/>
          <p:nvPr/>
        </p:nvPicPr>
        <p:blipFill rotWithShape="1">
          <a:blip r:embed="rId5">
            <a:alphaModFix/>
          </a:blip>
          <a:srcRect/>
          <a:stretch/>
        </p:blipFill>
        <p:spPr>
          <a:xfrm>
            <a:off x="8319219" y="1869192"/>
            <a:ext cx="737829" cy="822960"/>
          </a:xfrm>
          <a:prstGeom prst="rect">
            <a:avLst/>
          </a:prstGeom>
          <a:noFill/>
          <a:ln>
            <a:noFill/>
          </a:ln>
        </p:spPr>
      </p:pic>
      <p:sp>
        <p:nvSpPr>
          <p:cNvPr id="48" name="Google Shape;840;p8">
            <a:extLst>
              <a:ext uri="{FF2B5EF4-FFF2-40B4-BE49-F238E27FC236}">
                <a16:creationId xmlns:a16="http://schemas.microsoft.com/office/drawing/2014/main" id="{A9F6FE67-3D5E-56D3-2109-3089472FBF93}"/>
              </a:ext>
            </a:extLst>
          </p:cNvPr>
          <p:cNvSpPr txBox="1"/>
          <p:nvPr/>
        </p:nvSpPr>
        <p:spPr>
          <a:xfrm>
            <a:off x="8220419" y="2792123"/>
            <a:ext cx="3361981" cy="37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B050"/>
              </a:buClr>
              <a:buSzPts val="1600"/>
              <a:buFont typeface="Arial"/>
              <a:buNone/>
            </a:pPr>
            <a:r>
              <a:rPr lang="en-US" sz="1600" b="1">
                <a:solidFill>
                  <a:srgbClr val="00B050"/>
                </a:solidFill>
                <a:latin typeface="GOTHAM-BOOK" pitchFamily="50" charset="0"/>
                <a:ea typeface="Montserrat"/>
                <a:cs typeface="GOTHAM-BOOK" pitchFamily="50" charset="0"/>
                <a:sym typeface="Montserrat"/>
              </a:rPr>
              <a:t>OUR STANDARDS</a:t>
            </a:r>
            <a:endParaRPr>
              <a:latin typeface="GOTHAM-BOOK" pitchFamily="50" charset="0"/>
              <a:cs typeface="GOTHAM-BOOK" pitchFamily="50" charset="0"/>
            </a:endParaRPr>
          </a:p>
        </p:txBody>
      </p:sp>
      <p:sp>
        <p:nvSpPr>
          <p:cNvPr id="49" name="Google Shape;841;p8">
            <a:extLst>
              <a:ext uri="{FF2B5EF4-FFF2-40B4-BE49-F238E27FC236}">
                <a16:creationId xmlns:a16="http://schemas.microsoft.com/office/drawing/2014/main" id="{FAEBC353-AECF-9375-27D1-ADC8A924E462}"/>
              </a:ext>
            </a:extLst>
          </p:cNvPr>
          <p:cNvSpPr txBox="1"/>
          <p:nvPr/>
        </p:nvSpPr>
        <p:spPr>
          <a:xfrm>
            <a:off x="8220420" y="3131907"/>
            <a:ext cx="3361980" cy="1438897"/>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chemeClr val="accent2"/>
              </a:buClr>
              <a:buSzPts val="1100"/>
              <a:buFont typeface="Arial"/>
              <a:buNone/>
            </a:pPr>
            <a:r>
              <a:rPr lang="en-US" sz="1100">
                <a:solidFill>
                  <a:schemeClr val="dk1"/>
                </a:solidFill>
                <a:latin typeface="GOTHAM-BOOK" pitchFamily="50" charset="0"/>
                <a:ea typeface="Montserrat Medium"/>
                <a:cs typeface="GOTHAM-BOOK" pitchFamily="50" charset="0"/>
                <a:sym typeface="Montserrat Medium"/>
              </a:rPr>
              <a:t>We select and work only with agents and partners who:</a:t>
            </a:r>
            <a:endParaRPr>
              <a:latin typeface="GOTHAM-BOOK" pitchFamily="50" charset="0"/>
              <a:cs typeface="GOTHAM-BOOK" pitchFamily="50" charset="0"/>
            </a:endParaRPr>
          </a:p>
          <a:p>
            <a:pPr marL="171450" marR="0" lvl="0" indent="-171450" algn="l" rtl="0">
              <a:lnSpc>
                <a:spcPct val="150000"/>
              </a:lnSpc>
              <a:spcBef>
                <a:spcPts val="300"/>
              </a:spcBef>
              <a:spcAft>
                <a:spcPts val="0"/>
              </a:spcAft>
              <a:buClr>
                <a:srgbClr val="6AB36F"/>
              </a:buClr>
              <a:buSzPts val="1100"/>
              <a:buFont typeface="Arial"/>
              <a:buChar char="•"/>
            </a:pPr>
            <a:r>
              <a:rPr lang="en-US" sz="1100">
                <a:solidFill>
                  <a:schemeClr val="dk1"/>
                </a:solidFill>
                <a:latin typeface="GOTHAM-BOOK" pitchFamily="50" charset="0"/>
                <a:ea typeface="Montserrat Medium"/>
                <a:cs typeface="GOTHAM-BOOK" pitchFamily="50" charset="0"/>
                <a:sym typeface="Montserrat Medium"/>
              </a:rPr>
              <a:t>are fully certified to international standards</a:t>
            </a:r>
            <a:endParaRPr>
              <a:latin typeface="GOTHAM-BOOK" pitchFamily="50" charset="0"/>
              <a:cs typeface="GOTHAM-BOOK" pitchFamily="50" charset="0"/>
            </a:endParaRPr>
          </a:p>
          <a:p>
            <a:pPr marL="171450" marR="0" lvl="0" indent="-171450" algn="l" rtl="0">
              <a:lnSpc>
                <a:spcPct val="150000"/>
              </a:lnSpc>
              <a:spcBef>
                <a:spcPts val="300"/>
              </a:spcBef>
              <a:spcAft>
                <a:spcPts val="0"/>
              </a:spcAft>
              <a:buClr>
                <a:srgbClr val="6AB36F"/>
              </a:buClr>
              <a:buSzPts val="1100"/>
              <a:buFont typeface="Arial"/>
              <a:buChar char="•"/>
            </a:pPr>
            <a:r>
              <a:rPr lang="en-US" sz="1100">
                <a:solidFill>
                  <a:schemeClr val="dk1"/>
                </a:solidFill>
                <a:latin typeface="GOTHAM-BOOK" pitchFamily="50" charset="0"/>
                <a:ea typeface="Montserrat Medium"/>
                <a:cs typeface="GOTHAM-BOOK" pitchFamily="50" charset="0"/>
                <a:sym typeface="Montserrat Medium"/>
              </a:rPr>
              <a:t>fulfill our own strict quality standards</a:t>
            </a:r>
            <a:endParaRPr>
              <a:latin typeface="GOTHAM-BOOK" pitchFamily="50" charset="0"/>
              <a:cs typeface="GOTHAM-BOOK" pitchFamily="50" charset="0"/>
            </a:endParaRPr>
          </a:p>
          <a:p>
            <a:pPr marL="171450" marR="0" lvl="0" indent="-171450" algn="l" rtl="0">
              <a:lnSpc>
                <a:spcPct val="150000"/>
              </a:lnSpc>
              <a:spcBef>
                <a:spcPts val="300"/>
              </a:spcBef>
              <a:spcAft>
                <a:spcPts val="0"/>
              </a:spcAft>
              <a:buClr>
                <a:srgbClr val="6AB36F"/>
              </a:buClr>
              <a:buSzPts val="1100"/>
              <a:buFont typeface="Arial"/>
              <a:buChar char="•"/>
            </a:pPr>
            <a:r>
              <a:rPr lang="en-US" sz="1100">
                <a:solidFill>
                  <a:schemeClr val="dk1"/>
                </a:solidFill>
                <a:latin typeface="GOTHAM-BOOK" pitchFamily="50" charset="0"/>
                <a:ea typeface="Montserrat Medium"/>
                <a:cs typeface="GOTHAM-BOOK" pitchFamily="50" charset="0"/>
                <a:sym typeface="Montserrat Medium"/>
              </a:rPr>
              <a:t>have sufficient insurance coverage</a:t>
            </a:r>
            <a:endParaRPr>
              <a:latin typeface="GOTHAM-BOOK" pitchFamily="50" charset="0"/>
              <a:cs typeface="GOTHAM-BOOK" pitchFamily="50" charset="0"/>
            </a:endParaRPr>
          </a:p>
          <a:p>
            <a:pPr marL="171450" marR="0" lvl="0" indent="-171450" algn="l" rtl="0">
              <a:lnSpc>
                <a:spcPct val="150000"/>
              </a:lnSpc>
              <a:spcBef>
                <a:spcPts val="300"/>
              </a:spcBef>
              <a:spcAft>
                <a:spcPts val="0"/>
              </a:spcAft>
              <a:buClr>
                <a:srgbClr val="6AB36F"/>
              </a:buClr>
              <a:buSzPts val="1100"/>
              <a:buFont typeface="Arial"/>
              <a:buChar char="•"/>
            </a:pPr>
            <a:r>
              <a:rPr lang="en-US" sz="1100">
                <a:solidFill>
                  <a:schemeClr val="dk1"/>
                </a:solidFill>
                <a:latin typeface="GOTHAM-BOOK" pitchFamily="50" charset="0"/>
                <a:ea typeface="Montserrat Medium"/>
                <a:cs typeface="GOTHAM-BOOK" pitchFamily="50" charset="0"/>
                <a:sym typeface="Montserrat Medium"/>
              </a:rPr>
              <a:t>operate with well-maintained and regularly tested equipment</a:t>
            </a:r>
            <a:endParaRPr>
              <a:latin typeface="GOTHAM-BOOK" pitchFamily="50" charset="0"/>
              <a:cs typeface="GOTHAM-BOOK" pitchFamily="50" charset="0"/>
            </a:endParaRPr>
          </a:p>
          <a:p>
            <a:pPr marL="171450" marR="0" lvl="0" indent="-171450" algn="l" rtl="0">
              <a:lnSpc>
                <a:spcPct val="150000"/>
              </a:lnSpc>
              <a:spcBef>
                <a:spcPts val="300"/>
              </a:spcBef>
              <a:spcAft>
                <a:spcPts val="0"/>
              </a:spcAft>
              <a:buClr>
                <a:srgbClr val="6AB36F"/>
              </a:buClr>
              <a:buSzPts val="1100"/>
              <a:buFont typeface="Arial"/>
              <a:buChar char="•"/>
            </a:pPr>
            <a:r>
              <a:rPr lang="en-US" sz="1100">
                <a:solidFill>
                  <a:schemeClr val="dk1"/>
                </a:solidFill>
                <a:latin typeface="GOTHAM-BOOK" pitchFamily="50" charset="0"/>
                <a:ea typeface="Montserrat Medium"/>
                <a:cs typeface="GOTHAM-BOOK" pitchFamily="50" charset="0"/>
                <a:sym typeface="Montserrat Medium"/>
              </a:rPr>
              <a:t>are well managed and staff regularly trained</a:t>
            </a:r>
            <a:endParaRPr>
              <a:latin typeface="GOTHAM-BOOK" pitchFamily="50" charset="0"/>
              <a:cs typeface="GOTHAM-BOOK" pitchFamily="50" charset="0"/>
            </a:endParaRPr>
          </a:p>
          <a:p>
            <a:pPr marL="171450" marR="0" lvl="0" indent="-171450" algn="l" rtl="0">
              <a:lnSpc>
                <a:spcPct val="150000"/>
              </a:lnSpc>
              <a:spcBef>
                <a:spcPts val="300"/>
              </a:spcBef>
              <a:spcAft>
                <a:spcPts val="0"/>
              </a:spcAft>
              <a:buClr>
                <a:srgbClr val="6AB36F"/>
              </a:buClr>
              <a:buSzPts val="1100"/>
              <a:buFont typeface="Arial"/>
              <a:buChar char="•"/>
            </a:pPr>
            <a:r>
              <a:rPr lang="en-US" sz="1100">
                <a:solidFill>
                  <a:schemeClr val="dk1"/>
                </a:solidFill>
                <a:latin typeface="GOTHAM-BOOK" pitchFamily="50" charset="0"/>
                <a:ea typeface="Montserrat Medium"/>
                <a:cs typeface="GOTHAM-BOOK" pitchFamily="50" charset="0"/>
                <a:sym typeface="Montserrat Medium"/>
              </a:rPr>
              <a:t>have a long successful history and proven track record.</a:t>
            </a:r>
            <a:endParaRPr sz="1050">
              <a:solidFill>
                <a:schemeClr val="dk1"/>
              </a:solidFill>
              <a:latin typeface="GOTHAM-BOOK" pitchFamily="50" charset="0"/>
              <a:ea typeface="Montserrat Medium"/>
              <a:cs typeface="GOTHAM-BOOK" pitchFamily="50" charset="0"/>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D44A98-A774-4737-234A-441B046430F9}"/>
              </a:ext>
            </a:extLst>
          </p:cNvPr>
          <p:cNvGrpSpPr/>
          <p:nvPr/>
        </p:nvGrpSpPr>
        <p:grpSpPr>
          <a:xfrm>
            <a:off x="2" y="1343469"/>
            <a:ext cx="6359781" cy="4296011"/>
            <a:chOff x="0" y="1007602"/>
            <a:chExt cx="6399395" cy="4322770"/>
          </a:xfrm>
        </p:grpSpPr>
        <p:pic>
          <p:nvPicPr>
            <p:cNvPr id="4" name="Picture 3">
              <a:extLst>
                <a:ext uri="{FF2B5EF4-FFF2-40B4-BE49-F238E27FC236}">
                  <a16:creationId xmlns:a16="http://schemas.microsoft.com/office/drawing/2014/main" id="{693C6C37-5EBF-FE9E-2C46-9F07780AACBA}"/>
                </a:ext>
              </a:extLst>
            </p:cNvPr>
            <p:cNvPicPr>
              <a:picLocks noChangeAspect="1"/>
            </p:cNvPicPr>
            <p:nvPr/>
          </p:nvPicPr>
          <p:blipFill>
            <a:blip r:embed="rId3"/>
            <a:stretch>
              <a:fillRect/>
            </a:stretch>
          </p:blipFill>
          <p:spPr>
            <a:xfrm>
              <a:off x="0" y="1007602"/>
              <a:ext cx="6399395" cy="4322770"/>
            </a:xfrm>
            <a:prstGeom prst="rect">
              <a:avLst/>
            </a:prstGeom>
          </p:spPr>
        </p:pic>
        <p:pic>
          <p:nvPicPr>
            <p:cNvPr id="5" name="Picture 4">
              <a:extLst>
                <a:ext uri="{FF2B5EF4-FFF2-40B4-BE49-F238E27FC236}">
                  <a16:creationId xmlns:a16="http://schemas.microsoft.com/office/drawing/2014/main" id="{40FDA4BF-0D6E-C2AD-6E5E-9D0A826E30D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215611" y="1324636"/>
              <a:ext cx="3146467" cy="3566020"/>
            </a:xfrm>
            <a:prstGeom prst="rect">
              <a:avLst/>
            </a:prstGeom>
          </p:spPr>
        </p:pic>
        <p:sp>
          <p:nvSpPr>
            <p:cNvPr id="15" name="TextBox 14">
              <a:extLst>
                <a:ext uri="{FF2B5EF4-FFF2-40B4-BE49-F238E27FC236}">
                  <a16:creationId xmlns:a16="http://schemas.microsoft.com/office/drawing/2014/main" id="{23686B5A-795A-A53B-81EC-F0FEC986FBCF}"/>
                </a:ext>
              </a:extLst>
            </p:cNvPr>
            <p:cNvSpPr txBox="1"/>
            <p:nvPr/>
          </p:nvSpPr>
          <p:spPr>
            <a:xfrm>
              <a:off x="894761" y="2155444"/>
              <a:ext cx="2729264" cy="547255"/>
            </a:xfrm>
            <a:prstGeom prst="rect">
              <a:avLst/>
            </a:prstGeom>
            <a:noFill/>
          </p:spPr>
          <p:txBody>
            <a:bodyPr wrap="square" rtlCol="0">
              <a:spAutoFit/>
            </a:bodyPr>
            <a:lstStyle/>
            <a:p>
              <a:pPr algn="r" defTabSz="1219170">
                <a:buClr>
                  <a:srgbClr val="000000"/>
                </a:buClr>
                <a:defRPr/>
              </a:pPr>
              <a:r>
                <a:rPr lang="en-US" sz="1467" b="1" kern="0" dirty="0" err="1">
                  <a:solidFill>
                    <a:srgbClr val="00B050"/>
                  </a:solidFill>
                  <a:latin typeface="Conthrax Bold" panose="020B0807020201080204" pitchFamily="34" charset="0"/>
                  <a:cs typeface="Gotham" pitchFamily="2" charset="0"/>
                  <a:sym typeface="Arial"/>
                </a:rPr>
                <a:t>Torbjoern</a:t>
              </a:r>
              <a:r>
                <a:rPr lang="en-US" sz="1467" b="1" kern="0" dirty="0">
                  <a:solidFill>
                    <a:srgbClr val="00B050"/>
                  </a:solidFill>
                  <a:latin typeface="Conthrax Bold" panose="020B0807020201080204" pitchFamily="34" charset="0"/>
                  <a:cs typeface="Gotham" pitchFamily="2" charset="0"/>
                  <a:sym typeface="Arial"/>
                </a:rPr>
                <a:t> </a:t>
              </a:r>
              <a:r>
                <a:rPr lang="en-US" sz="1467" b="1" kern="0" dirty="0" err="1">
                  <a:solidFill>
                    <a:srgbClr val="00B050"/>
                  </a:solidFill>
                  <a:latin typeface="Conthrax Bold" panose="020B0807020201080204" pitchFamily="34" charset="0"/>
                  <a:cs typeface="Gotham" pitchFamily="2" charset="0"/>
                  <a:sym typeface="Arial"/>
                </a:rPr>
                <a:t>Larisch</a:t>
              </a:r>
              <a:endParaRPr lang="en-US" sz="1467" b="1" kern="0" dirty="0">
                <a:solidFill>
                  <a:srgbClr val="00B050"/>
                </a:solidFill>
                <a:latin typeface="Conthrax Bold" panose="020B0807020201080204" pitchFamily="34" charset="0"/>
                <a:cs typeface="Gotham" pitchFamily="2" charset="0"/>
                <a:sym typeface="Arial"/>
              </a:endParaRPr>
            </a:p>
            <a:p>
              <a:pPr algn="r" defTabSz="1219170">
                <a:buClr>
                  <a:srgbClr val="000000"/>
                </a:buClr>
                <a:defRPr/>
              </a:pPr>
              <a:r>
                <a:rPr lang="en-US" sz="1467" kern="0" dirty="0">
                  <a:solidFill>
                    <a:srgbClr val="FFFFFF"/>
                  </a:solidFill>
                  <a:latin typeface="Gotham" pitchFamily="2" charset="0"/>
                  <a:cs typeface="Gotham" pitchFamily="2" charset="0"/>
                  <a:sym typeface="Arial"/>
                </a:rPr>
                <a:t>CEO (TH)</a:t>
              </a:r>
            </a:p>
          </p:txBody>
        </p:sp>
        <p:sp>
          <p:nvSpPr>
            <p:cNvPr id="20" name="TextBox 19">
              <a:extLst>
                <a:ext uri="{FF2B5EF4-FFF2-40B4-BE49-F238E27FC236}">
                  <a16:creationId xmlns:a16="http://schemas.microsoft.com/office/drawing/2014/main" id="{8F80EDFA-E0AD-8110-F9F5-244430AAE85F}"/>
                </a:ext>
              </a:extLst>
            </p:cNvPr>
            <p:cNvSpPr txBox="1"/>
            <p:nvPr/>
          </p:nvSpPr>
          <p:spPr>
            <a:xfrm>
              <a:off x="1272030" y="4225278"/>
              <a:ext cx="2351995" cy="381827"/>
            </a:xfrm>
            <a:prstGeom prst="rect">
              <a:avLst/>
            </a:prstGeom>
            <a:noFill/>
          </p:spPr>
          <p:txBody>
            <a:bodyPr wrap="square" rtlCol="0">
              <a:spAutoFit/>
            </a:bodyPr>
            <a:lstStyle/>
            <a:p>
              <a:pPr algn="r" defTabSz="1219170">
                <a:buClr>
                  <a:srgbClr val="000000"/>
                </a:buClr>
                <a:defRPr/>
              </a:pPr>
              <a:r>
                <a:rPr lang="fr-FR" sz="933" kern="0" dirty="0">
                  <a:solidFill>
                    <a:srgbClr val="FFFFFF"/>
                  </a:solidFill>
                  <a:latin typeface="Gotham" pitchFamily="2" charset="0"/>
                  <a:cs typeface="Gotham" pitchFamily="2" charset="0"/>
                  <a:sym typeface="Arial"/>
                </a:rPr>
                <a:t>+66 84 362 3484</a:t>
              </a:r>
            </a:p>
            <a:p>
              <a:pPr algn="r" defTabSz="1219170">
                <a:buClr>
                  <a:srgbClr val="000000"/>
                </a:buClr>
                <a:defRPr/>
              </a:pPr>
              <a:r>
                <a:rPr lang="fr-FR" sz="933" kern="0" dirty="0" err="1">
                  <a:solidFill>
                    <a:srgbClr val="FFFFFF"/>
                  </a:solidFill>
                  <a:latin typeface="Gotham" pitchFamily="2" charset="0"/>
                  <a:cs typeface="Gotham" pitchFamily="2" charset="0"/>
                  <a:sym typeface="Arial"/>
                </a:rPr>
                <a:t>torbjoern.larisch@fls-group.com</a:t>
              </a:r>
              <a:endParaRPr lang="fr-FR" sz="933" kern="0" dirty="0">
                <a:solidFill>
                  <a:srgbClr val="FFFFFF"/>
                </a:solidFill>
                <a:latin typeface="Gotham" pitchFamily="2" charset="0"/>
                <a:cs typeface="Gotham" pitchFamily="2" charset="0"/>
                <a:sym typeface="Arial"/>
              </a:endParaRPr>
            </a:p>
          </p:txBody>
        </p:sp>
        <p:sp>
          <p:nvSpPr>
            <p:cNvPr id="21" name="Rectangle 20">
              <a:extLst>
                <a:ext uri="{FF2B5EF4-FFF2-40B4-BE49-F238E27FC236}">
                  <a16:creationId xmlns:a16="http://schemas.microsoft.com/office/drawing/2014/main" id="{0C77DEAE-1772-D026-0216-7229E4650201}"/>
                </a:ext>
              </a:extLst>
            </p:cNvPr>
            <p:cNvSpPr/>
            <p:nvPr/>
          </p:nvSpPr>
          <p:spPr>
            <a:xfrm>
              <a:off x="563865" y="2844123"/>
              <a:ext cx="3060160" cy="815204"/>
            </a:xfrm>
            <a:prstGeom prst="rect">
              <a:avLst/>
            </a:prstGeom>
          </p:spPr>
          <p:txBody>
            <a:bodyPr wrap="square">
              <a:spAutoFit/>
            </a:bodyPr>
            <a:lstStyle/>
            <a:p>
              <a:pPr algn="just" defTabSz="1219170">
                <a:buClr>
                  <a:srgbClr val="000000"/>
                </a:buClr>
                <a:defRPr/>
              </a:pPr>
              <a:r>
                <a:rPr lang="en-US" sz="933" kern="0" dirty="0" err="1">
                  <a:solidFill>
                    <a:srgbClr val="FFFFFF"/>
                  </a:solidFill>
                  <a:latin typeface="Gotham" pitchFamily="2" charset="0"/>
                  <a:cs typeface="Gotham" pitchFamily="2" charset="0"/>
                  <a:sym typeface="Arial"/>
                </a:rPr>
                <a:t>Torbjoern</a:t>
              </a:r>
              <a:r>
                <a:rPr lang="en-US" sz="933" kern="0" dirty="0">
                  <a:solidFill>
                    <a:srgbClr val="FFFFFF"/>
                  </a:solidFill>
                  <a:latin typeface="Gotham" pitchFamily="2" charset="0"/>
                  <a:cs typeface="Gotham" pitchFamily="2" charset="0"/>
                  <a:sym typeface="Arial"/>
                </a:rPr>
                <a:t> has more than 20 years of experience in project freight forwarding and logistics. Prior to joining FLS team he spent 5 years working in South East Asia gaining valuable knowledge and experience in project handling. He speaks English and German fluently. </a:t>
              </a:r>
            </a:p>
          </p:txBody>
        </p:sp>
      </p:grpSp>
      <p:grpSp>
        <p:nvGrpSpPr>
          <p:cNvPr id="22" name="Group 21">
            <a:extLst>
              <a:ext uri="{FF2B5EF4-FFF2-40B4-BE49-F238E27FC236}">
                <a16:creationId xmlns:a16="http://schemas.microsoft.com/office/drawing/2014/main" id="{B58C3771-AF76-6AF2-E655-C01846337B0A}"/>
              </a:ext>
            </a:extLst>
          </p:cNvPr>
          <p:cNvGrpSpPr/>
          <p:nvPr/>
        </p:nvGrpSpPr>
        <p:grpSpPr>
          <a:xfrm>
            <a:off x="6133736" y="1227798"/>
            <a:ext cx="6058264" cy="4402405"/>
            <a:chOff x="6096001" y="900545"/>
            <a:chExt cx="6095999" cy="4429827"/>
          </a:xfrm>
        </p:grpSpPr>
        <p:pic>
          <p:nvPicPr>
            <p:cNvPr id="23" name="Picture 22">
              <a:extLst>
                <a:ext uri="{FF2B5EF4-FFF2-40B4-BE49-F238E27FC236}">
                  <a16:creationId xmlns:a16="http://schemas.microsoft.com/office/drawing/2014/main" id="{6DCFF587-29A5-D5E0-54A2-E56BBE17B646}"/>
                </a:ext>
              </a:extLst>
            </p:cNvPr>
            <p:cNvPicPr>
              <a:picLocks noChangeAspect="1"/>
            </p:cNvPicPr>
            <p:nvPr/>
          </p:nvPicPr>
          <p:blipFill>
            <a:blip r:embed="rId3"/>
            <a:stretch>
              <a:fillRect/>
            </a:stretch>
          </p:blipFill>
          <p:spPr>
            <a:xfrm>
              <a:off x="6096001" y="900545"/>
              <a:ext cx="5985164" cy="4429827"/>
            </a:xfrm>
            <a:prstGeom prst="rect">
              <a:avLst/>
            </a:prstGeom>
          </p:spPr>
        </p:pic>
        <p:pic>
          <p:nvPicPr>
            <p:cNvPr id="24" name="Picture 23">
              <a:extLst>
                <a:ext uri="{FF2B5EF4-FFF2-40B4-BE49-F238E27FC236}">
                  <a16:creationId xmlns:a16="http://schemas.microsoft.com/office/drawing/2014/main" id="{BB9A638F-2E92-A8A0-8354-D1D8E1C6674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33297" y="1489827"/>
              <a:ext cx="2658703" cy="3345116"/>
            </a:xfrm>
            <a:prstGeom prst="rect">
              <a:avLst/>
            </a:prstGeom>
          </p:spPr>
        </p:pic>
        <p:sp>
          <p:nvSpPr>
            <p:cNvPr id="25" name="TextBox 24">
              <a:extLst>
                <a:ext uri="{FF2B5EF4-FFF2-40B4-BE49-F238E27FC236}">
                  <a16:creationId xmlns:a16="http://schemas.microsoft.com/office/drawing/2014/main" id="{9B941127-8E86-C080-085D-9FE35B1C6660}"/>
                </a:ext>
              </a:extLst>
            </p:cNvPr>
            <p:cNvSpPr txBox="1"/>
            <p:nvPr/>
          </p:nvSpPr>
          <p:spPr>
            <a:xfrm>
              <a:off x="6791263" y="2051427"/>
              <a:ext cx="3178069" cy="743265"/>
            </a:xfrm>
            <a:prstGeom prst="rect">
              <a:avLst/>
            </a:prstGeom>
            <a:noFill/>
          </p:spPr>
          <p:txBody>
            <a:bodyPr wrap="square" rtlCol="0">
              <a:spAutoFit/>
            </a:bodyPr>
            <a:lstStyle/>
            <a:p>
              <a:pPr algn="r" defTabSz="1219170">
                <a:buClr>
                  <a:srgbClr val="000000"/>
                </a:buClr>
                <a:defRPr/>
              </a:pPr>
              <a:r>
                <a:rPr lang="en-US" sz="1400" b="1" kern="0" dirty="0">
                  <a:solidFill>
                    <a:srgbClr val="00B050"/>
                  </a:solidFill>
                  <a:latin typeface="Conthrax Bold" panose="020B0807020201080204" pitchFamily="34" charset="0"/>
                  <a:cs typeface="Gotham" pitchFamily="2" charset="0"/>
                  <a:sym typeface="Arial"/>
                </a:rPr>
                <a:t>Christopher </a:t>
              </a:r>
              <a:r>
                <a:rPr lang="en-US" sz="1400" b="1" kern="0" dirty="0" err="1">
                  <a:solidFill>
                    <a:srgbClr val="00B050"/>
                  </a:solidFill>
                  <a:latin typeface="Conthrax Bold" panose="020B0807020201080204" pitchFamily="34" charset="0"/>
                  <a:cs typeface="Gotham" pitchFamily="2" charset="0"/>
                  <a:sym typeface="Arial"/>
                </a:rPr>
                <a:t>Schnieders</a:t>
              </a:r>
              <a:endParaRPr lang="en-US" sz="1400" b="1" kern="0" dirty="0">
                <a:solidFill>
                  <a:srgbClr val="00B050"/>
                </a:solidFill>
                <a:latin typeface="Conthrax Bold" panose="020B0807020201080204" pitchFamily="34" charset="0"/>
                <a:cs typeface="Gotham" pitchFamily="2" charset="0"/>
                <a:sym typeface="Arial"/>
              </a:endParaRPr>
            </a:p>
            <a:p>
              <a:pPr algn="r" defTabSz="1219170">
                <a:buClr>
                  <a:srgbClr val="000000"/>
                </a:buClr>
                <a:defRPr/>
              </a:pPr>
              <a:r>
                <a:rPr lang="en-US" sz="1400" kern="0" dirty="0">
                  <a:solidFill>
                    <a:srgbClr val="FFFFFF"/>
                  </a:solidFill>
                  <a:latin typeface="Gotham" pitchFamily="2" charset="0"/>
                  <a:cs typeface="Gotham" pitchFamily="2" charset="0"/>
                  <a:sym typeface="Arial"/>
                </a:rPr>
                <a:t>Global Director Projects (VN)</a:t>
              </a:r>
              <a:endParaRPr lang="en-US" sz="1400" kern="0" dirty="0">
                <a:solidFill>
                  <a:srgbClr val="000000"/>
                </a:solidFill>
                <a:latin typeface="Gotham" pitchFamily="2" charset="0"/>
                <a:cs typeface="Gotham" pitchFamily="2" charset="0"/>
                <a:sym typeface="Arial"/>
              </a:endParaRPr>
            </a:p>
            <a:p>
              <a:pPr algn="r" defTabSz="1219170">
                <a:buClr>
                  <a:srgbClr val="000000"/>
                </a:buClr>
                <a:defRPr/>
              </a:pPr>
              <a:endParaRPr lang="en-US" sz="1400" b="1" kern="0" dirty="0">
                <a:solidFill>
                  <a:srgbClr val="41B866"/>
                </a:solidFill>
                <a:latin typeface="Conthrax Bold" panose="020B0807020201080204" pitchFamily="34" charset="0"/>
                <a:cs typeface="Gotham" pitchFamily="2" charset="0"/>
                <a:sym typeface="Arial"/>
              </a:endParaRPr>
            </a:p>
          </p:txBody>
        </p:sp>
        <p:sp>
          <p:nvSpPr>
            <p:cNvPr id="26" name="Rectangle 25">
              <a:extLst>
                <a:ext uri="{FF2B5EF4-FFF2-40B4-BE49-F238E27FC236}">
                  <a16:creationId xmlns:a16="http://schemas.microsoft.com/office/drawing/2014/main" id="{263035CA-C1DF-69D2-26CE-F2F683733DBB}"/>
                </a:ext>
              </a:extLst>
            </p:cNvPr>
            <p:cNvSpPr/>
            <p:nvPr/>
          </p:nvSpPr>
          <p:spPr>
            <a:xfrm>
              <a:off x="6528461" y="2582197"/>
              <a:ext cx="3458845" cy="1765253"/>
            </a:xfrm>
            <a:prstGeom prst="rect">
              <a:avLst/>
            </a:prstGeom>
          </p:spPr>
          <p:txBody>
            <a:bodyPr wrap="square">
              <a:spAutoFit/>
            </a:bodyPr>
            <a:lstStyle/>
            <a:p>
              <a:pPr algn="just" defTabSz="1219170">
                <a:buClr>
                  <a:srgbClr val="000000"/>
                </a:buClr>
                <a:defRPr/>
              </a:pPr>
              <a:r>
                <a:rPr lang="en-US" sz="900" kern="0" dirty="0">
                  <a:solidFill>
                    <a:srgbClr val="FFFFFF"/>
                  </a:solidFill>
                  <a:latin typeface="Gotham" pitchFamily="2" charset="0"/>
                  <a:cs typeface="Gotham" pitchFamily="2" charset="0"/>
                  <a:sym typeface="Arial"/>
                </a:rPr>
                <a:t>Chris is a project logistics specialist, with more than 20 years’ experience in leading logistics teams for large scale industrial projects. Most notable experience was as project logistics lead on Fluor’s USD 6 Billion Ivanhoe Mines </a:t>
              </a:r>
              <a:r>
                <a:rPr lang="en-US" sz="900" kern="0" dirty="0" err="1">
                  <a:solidFill>
                    <a:srgbClr val="FFFFFF"/>
                  </a:solidFill>
                  <a:latin typeface="Gotham" pitchFamily="2" charset="0"/>
                  <a:cs typeface="Gotham" pitchFamily="2" charset="0"/>
                  <a:sym typeface="Arial"/>
                </a:rPr>
                <a:t>Oyu</a:t>
              </a:r>
              <a:r>
                <a:rPr lang="en-US" sz="900" kern="0" dirty="0">
                  <a:solidFill>
                    <a:srgbClr val="FFFFFF"/>
                  </a:solidFill>
                  <a:latin typeface="Gotham" pitchFamily="2" charset="0"/>
                  <a:cs typeface="Gotham" pitchFamily="2" charset="0"/>
                  <a:sym typeface="Arial"/>
                </a:rPr>
                <a:t> Tolgoi Copper Mine Construction Project in Mongolia, one of the largest copper/gold mines in the world. This involved the complete charter management of shipments amounting to 300,000 </a:t>
              </a:r>
              <a:r>
                <a:rPr lang="en-US" sz="900" kern="0" dirty="0" err="1">
                  <a:solidFill>
                    <a:srgbClr val="FFFFFF"/>
                  </a:solidFill>
                  <a:latin typeface="Gotham" pitchFamily="2" charset="0"/>
                  <a:cs typeface="Gotham" pitchFamily="2" charset="0"/>
                  <a:sym typeface="Arial"/>
                </a:rPr>
                <a:t>frtons</a:t>
              </a:r>
              <a:r>
                <a:rPr lang="en-US" sz="900" kern="0" dirty="0">
                  <a:solidFill>
                    <a:srgbClr val="FFFFFF"/>
                  </a:solidFill>
                  <a:latin typeface="Gotham" pitchFamily="2" charset="0"/>
                  <a:cs typeface="Gotham" pitchFamily="2" charset="0"/>
                  <a:sym typeface="Arial"/>
                </a:rPr>
                <a:t> from all over the world to Beijing, including 1,600 km trucking into inner Mongolia. He arrived in Saigon in 2006 and since then has built an extensive Network through which the company can provide outstanding services to its clients in Vietnam. Chris has the global responsibility for project logistics within the FLS Group</a:t>
              </a:r>
            </a:p>
          </p:txBody>
        </p:sp>
        <p:sp>
          <p:nvSpPr>
            <p:cNvPr id="27" name="Rectangle 26">
              <a:extLst>
                <a:ext uri="{FF2B5EF4-FFF2-40B4-BE49-F238E27FC236}">
                  <a16:creationId xmlns:a16="http://schemas.microsoft.com/office/drawing/2014/main" id="{2828DE72-C32B-662A-F170-56A6DC171474}"/>
                </a:ext>
              </a:extLst>
            </p:cNvPr>
            <p:cNvSpPr/>
            <p:nvPr/>
          </p:nvSpPr>
          <p:spPr>
            <a:xfrm>
              <a:off x="7336637" y="4274715"/>
              <a:ext cx="2658703" cy="381827"/>
            </a:xfrm>
            <a:prstGeom prst="rect">
              <a:avLst/>
            </a:prstGeom>
          </p:spPr>
          <p:txBody>
            <a:bodyPr wrap="square">
              <a:spAutoFit/>
            </a:bodyPr>
            <a:lstStyle/>
            <a:p>
              <a:pPr algn="r" defTabSz="1219170">
                <a:buClr>
                  <a:srgbClr val="000000"/>
                </a:buClr>
                <a:defRPr/>
              </a:pPr>
              <a:r>
                <a:rPr lang="fr-FR" sz="933" kern="0" dirty="0">
                  <a:solidFill>
                    <a:srgbClr val="FFFFFF"/>
                  </a:solidFill>
                  <a:latin typeface="Gotham" pitchFamily="2" charset="0"/>
                  <a:cs typeface="Gotham" pitchFamily="2" charset="0"/>
                  <a:sym typeface="Arial"/>
                </a:rPr>
                <a:t>+84 986 580 829</a:t>
              </a:r>
            </a:p>
            <a:p>
              <a:pPr algn="r" defTabSz="1219170">
                <a:buClr>
                  <a:srgbClr val="000000"/>
                </a:buClr>
                <a:defRPr/>
              </a:pPr>
              <a:r>
                <a:rPr lang="fr-FR" sz="933" kern="0" dirty="0">
                  <a:solidFill>
                    <a:srgbClr val="FFFFFF"/>
                  </a:solidFill>
                  <a:latin typeface="Gotham" pitchFamily="2" charset="0"/>
                  <a:cs typeface="Gotham" pitchFamily="2" charset="0"/>
                  <a:sym typeface="Arial"/>
                </a:rPr>
                <a:t>christopher.schnieders@fls-group.com </a:t>
              </a:r>
            </a:p>
          </p:txBody>
        </p:sp>
      </p:grpSp>
      <p:sp>
        <p:nvSpPr>
          <p:cNvPr id="28" name="Google Shape;395;p44">
            <a:extLst>
              <a:ext uri="{FF2B5EF4-FFF2-40B4-BE49-F238E27FC236}">
                <a16:creationId xmlns:a16="http://schemas.microsoft.com/office/drawing/2014/main" id="{EBF769AF-C1F0-7025-84DF-B0B8E5A5658E}"/>
              </a:ext>
            </a:extLst>
          </p:cNvPr>
          <p:cNvSpPr txBox="1">
            <a:spLocks/>
          </p:cNvSpPr>
          <p:nvPr/>
        </p:nvSpPr>
        <p:spPr>
          <a:xfrm>
            <a:off x="2024649" y="643741"/>
            <a:ext cx="9077739" cy="656412"/>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Gotham" pitchFamily="50" charset="0"/>
                <a:cs typeface="Gotham" pitchFamily="50"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67" dirty="0">
                <a:solidFill>
                  <a:srgbClr val="00B050"/>
                </a:solidFill>
                <a:latin typeface="CONTHRAX HEAVY" panose="020B0907020201080204" pitchFamily="34" charset="0"/>
                <a:ea typeface="Montserrat"/>
                <a:cs typeface="Montserrat"/>
                <a:sym typeface="Montserrat"/>
              </a:rPr>
              <a:t>INTRODUCTION OF FLS VIETNAM</a:t>
            </a:r>
          </a:p>
        </p:txBody>
      </p:sp>
      <p:sp>
        <p:nvSpPr>
          <p:cNvPr id="3" name="Slide Number Placeholder 1">
            <a:extLst>
              <a:ext uri="{FF2B5EF4-FFF2-40B4-BE49-F238E27FC236}">
                <a16:creationId xmlns:a16="http://schemas.microsoft.com/office/drawing/2014/main" id="{42B1E9FB-22E8-3411-8886-53ED8ECEC356}"/>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9990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Custom 26">
      <a:dk1>
        <a:srgbClr val="000000"/>
      </a:dk1>
      <a:lt1>
        <a:srgbClr val="FFFFFF"/>
      </a:lt1>
      <a:dk2>
        <a:srgbClr val="44546A"/>
      </a:dk2>
      <a:lt2>
        <a:srgbClr val="E7E6E6"/>
      </a:lt2>
      <a:accent1>
        <a:srgbClr val="1467B1"/>
      </a:accent1>
      <a:accent2>
        <a:srgbClr val="41B866"/>
      </a:accent2>
      <a:accent3>
        <a:srgbClr val="2BABE1"/>
      </a:accent3>
      <a:accent4>
        <a:srgbClr val="0E8932"/>
      </a:accent4>
      <a:accent5>
        <a:srgbClr val="616266"/>
      </a:accent5>
      <a:accent6>
        <a:srgbClr val="C1C2C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45" cap="flat">
          <a:solidFill>
            <a:srgbClr val="0F1826"/>
          </a:solidFill>
          <a:prstDash val="solid"/>
          <a:miter/>
        </a:ln>
      </a:spPr>
      <a:bodyPr rtlCol="0" anchor="ctr"/>
      <a:lstStyle>
        <a:defPPr algn="l">
          <a:defRPr/>
        </a:defPPr>
      </a:lstStyle>
    </a:spDef>
    <a:txDef>
      <a:spPr>
        <a:noFill/>
      </a:spPr>
      <a:bodyPr wrap="square" rtlCol="0">
        <a:spAutoFit/>
      </a:bodyPr>
      <a:lstStyle>
        <a:defPPr algn="l">
          <a:defRPr dirty="0">
            <a:latin typeface="GOTHAM-BOOK" panose="0200050405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1494</TotalTime>
  <Words>4002</Words>
  <Application>Microsoft Office PowerPoint</Application>
  <PresentationFormat>Widescreen</PresentationFormat>
  <Paragraphs>510</Paragraphs>
  <Slides>37</Slides>
  <Notes>35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37</vt:i4>
      </vt:variant>
    </vt:vector>
  </HeadingPairs>
  <TitlesOfParts>
    <vt:vector size="49" baseType="lpstr">
      <vt:lpstr>Arial</vt:lpstr>
      <vt:lpstr>Calibri</vt:lpstr>
      <vt:lpstr>Calibri Light</vt:lpstr>
      <vt:lpstr>Conthrax Bold</vt:lpstr>
      <vt:lpstr>Conthrax Heavy</vt:lpstr>
      <vt:lpstr>Conthrax Heavy</vt:lpstr>
      <vt:lpstr>Gotham</vt:lpstr>
      <vt:lpstr>Gotham Medium</vt:lpstr>
      <vt:lpstr>GOTHAM-BOOK</vt:lpstr>
      <vt:lpstr>GOTHAM-MEDIUM</vt:lpstr>
      <vt:lpstr>Office Theme</vt:lpstr>
      <vt:lpstr>2_Office Theme</vt:lpstr>
      <vt:lpstr>FLS PROJECT  PRESENTATION</vt:lpstr>
      <vt:lpstr>INTRODUCTION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vt:lpstr>
      <vt:lpstr>REFERENCE</vt:lpstr>
      <vt:lpstr>REFERENCE</vt:lpstr>
      <vt:lpstr>REFERENCE</vt:lpstr>
      <vt:lpstr>REFERENCE</vt:lpstr>
      <vt:lpstr>REFERENCE</vt:lpstr>
      <vt:lpstr>REFERENCE</vt:lpstr>
      <vt:lpstr>REFERENCE</vt:lpstr>
      <vt:lpstr>REFERENCE</vt:lpstr>
      <vt:lpstr>REFERENCE</vt:lpstr>
      <vt:lpstr>REFERENCE</vt:lpstr>
      <vt:lpstr>REFERENCE</vt:lpstr>
      <vt:lpstr>REFERENCE</vt:lpstr>
      <vt:lpstr>REFERENCE</vt:lpstr>
      <vt:lpstr>REFERENCE</vt:lpstr>
      <vt:lpstr>REFERENCE</vt:lpstr>
      <vt:lpstr>REFERENCE</vt:lpstr>
      <vt:lpstr>REFERENCE</vt:lpstr>
      <vt:lpstr>REFERENCE</vt:lpstr>
      <vt:lpstr>REFERENCE</vt:lpstr>
      <vt:lpstr>REFERENCE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Viet Anh Nguyen Cong</dc:creator>
  <cp:lastModifiedBy>Anh Phuong Nguyen</cp:lastModifiedBy>
  <cp:revision>12</cp:revision>
  <cp:lastPrinted>2022-02-25T07:00:11Z</cp:lastPrinted>
  <dcterms:created xsi:type="dcterms:W3CDTF">2021-12-01T06:55:06Z</dcterms:created>
  <dcterms:modified xsi:type="dcterms:W3CDTF">2025-05-27T10:40:09Z</dcterms:modified>
</cp:coreProperties>
</file>