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7"/>
  </p:normalViewPr>
  <p:slideViewPr>
    <p:cSldViewPr snapToGrid="0">
      <p:cViewPr>
        <p:scale>
          <a:sx n="123" d="100"/>
          <a:sy n="123" d="100"/>
        </p:scale>
        <p:origin x="26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5D89-60C0-4B92-A0F0-178594ED38A0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8EE5-5B76-4D70-98E4-1CA37AE3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1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3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3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664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936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834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28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48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4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5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0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1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1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9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90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2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FB483AC-7646-64D4-423B-CAD3D84D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EE48A0B3-F9A5-BDBB-9BC3-4EAEFA3B85F2}"/>
              </a:ext>
            </a:extLst>
          </p:cNvPr>
          <p:cNvSpPr txBox="1"/>
          <p:nvPr/>
        </p:nvSpPr>
        <p:spPr>
          <a:xfrm>
            <a:off x="687887" y="815251"/>
            <a:ext cx="6826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800 TON RIVER CRUISE BOAT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83CF0A89-C026-AB15-A270-F5E6839902F9}"/>
              </a:ext>
            </a:extLst>
          </p:cNvPr>
          <p:cNvSpPr txBox="1"/>
          <p:nvPr/>
        </p:nvSpPr>
        <p:spPr>
          <a:xfrm>
            <a:off x="687887" y="1352692"/>
            <a:ext cx="1074255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Dimensions: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DF5AAC59-D50D-507C-FB26-B7F352A74177}"/>
              </a:ext>
            </a:extLst>
          </p:cNvPr>
          <p:cNvSpPr txBox="1"/>
          <p:nvPr/>
        </p:nvSpPr>
        <p:spPr>
          <a:xfrm>
            <a:off x="1762142" y="1352692"/>
            <a:ext cx="320484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63 x 1</a:t>
            </a: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 x 14 m – 800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Fully Equipped Amazon River Cruise Boat </a:t>
            </a:r>
            <a:r>
              <a:rPr lang="en-GB" sz="1200" dirty="0">
                <a:effectLst/>
                <a:latin typeface="Gotham" pitchFamily="2" charset="0"/>
                <a:cs typeface="Gotham" pitchFamily="2" charset="0"/>
              </a:rPr>
              <a:t>Ha Long anchorage</a:t>
            </a:r>
          </a:p>
          <a:p>
            <a:pPr marL="12700" marR="0" lvl="0" indent="0" defTabSz="914400" eaLnBrk="1" fontAlgn="auto" latinLnBrk="0" hangingPunct="1"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Amazon Delta, Brazil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E32AB8C2-9F5B-4A7F-B163-0E969B75F146}"/>
              </a:ext>
            </a:extLst>
          </p:cNvPr>
          <p:cNvSpPr txBox="1"/>
          <p:nvPr/>
        </p:nvSpPr>
        <p:spPr>
          <a:xfrm>
            <a:off x="687888" y="2219667"/>
            <a:ext cx="45986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Arial"/>
                <a:cs typeface="Arial"/>
              </a:rPr>
              <a:t>Scope: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4" name="object 7">
            <a:extLst>
              <a:ext uri="{FF2B5EF4-FFF2-40B4-BE49-F238E27FC236}">
                <a16:creationId xmlns:a16="http://schemas.microsoft.com/office/drawing/2014/main" id="{29920080-A896-39EA-1C46-C1B73519698B}"/>
              </a:ext>
            </a:extLst>
          </p:cNvPr>
          <p:cNvGrpSpPr/>
          <p:nvPr/>
        </p:nvGrpSpPr>
        <p:grpSpPr>
          <a:xfrm>
            <a:off x="3922430" y="333359"/>
            <a:ext cx="7581682" cy="5717745"/>
            <a:chOff x="5798779" y="851396"/>
            <a:chExt cx="7581682" cy="5717745"/>
          </a:xfrm>
        </p:grpSpPr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id="{D8D4A1A5-92A6-8C70-DA8A-B910AEFC62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7991" y="4054542"/>
              <a:ext cx="4142470" cy="2514599"/>
            </a:xfrm>
            <a:prstGeom prst="rect">
              <a:avLst/>
            </a:prstGeom>
          </p:spPr>
        </p:pic>
        <p:pic>
          <p:nvPicPr>
            <p:cNvPr id="26" name="object 10">
              <a:extLst>
                <a:ext uri="{FF2B5EF4-FFF2-40B4-BE49-F238E27FC236}">
                  <a16:creationId xmlns:a16="http://schemas.microsoft.com/office/drawing/2014/main" id="{2D7C643B-C1ED-EEBC-BD58-550C404819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8779" y="4054542"/>
              <a:ext cx="3352800" cy="2514599"/>
            </a:xfrm>
            <a:prstGeom prst="rect">
              <a:avLst/>
            </a:prstGeom>
          </p:spPr>
        </p:pic>
        <p:pic>
          <p:nvPicPr>
            <p:cNvPr id="27" name="object 12">
              <a:extLst>
                <a:ext uri="{FF2B5EF4-FFF2-40B4-BE49-F238E27FC236}">
                  <a16:creationId xmlns:a16="http://schemas.microsoft.com/office/drawing/2014/main" id="{80254366-BF2B-7DDE-81BF-12DD7CD4D20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3546" y="851396"/>
              <a:ext cx="2396915" cy="311353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EB227DF-499A-E112-ACC2-09A62217FEE3}"/>
              </a:ext>
            </a:extLst>
          </p:cNvPr>
          <p:cNvSpPr txBox="1"/>
          <p:nvPr/>
        </p:nvSpPr>
        <p:spPr>
          <a:xfrm>
            <a:off x="1670389" y="2219667"/>
            <a:ext cx="523415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heavy lift vessel with sufficient capacity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Divers for positioning of slings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In-house stevedores to conduct hooking-on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Protection of Valuable In-/exterior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Supervision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Lift Studies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16603214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10</cp:revision>
  <dcterms:created xsi:type="dcterms:W3CDTF">2025-03-05T09:08:08Z</dcterms:created>
  <dcterms:modified xsi:type="dcterms:W3CDTF">2025-04-21T16:24:58Z</dcterms:modified>
</cp:coreProperties>
</file>