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5" d="100"/>
          <a:sy n="105" d="100"/>
        </p:scale>
        <p:origin x="18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D4B20FD-0D21-781F-83AE-E0C5F8988A4F}"/>
              </a:ext>
            </a:extLst>
          </p:cNvPr>
          <p:cNvSpPr txBox="1">
            <a:spLocks/>
          </p:cNvSpPr>
          <p:nvPr/>
        </p:nvSpPr>
        <p:spPr>
          <a:xfrm>
            <a:off x="633291" y="1276031"/>
            <a:ext cx="4640322" cy="1436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Savage River Project 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5 x CAT 789 Dump Trays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shipper:	</a:t>
            </a:r>
            <a:r>
              <a:rPr lang="en-US" sz="1200" dirty="0" err="1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Kabil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Batam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, Indonesia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lang="en-US" sz="1200" dirty="0">
                <a:ln w="50800"/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ackay, Australia</a:t>
            </a:r>
          </a:p>
          <a:p>
            <a:pPr marL="0" indent="0">
              <a:spcBef>
                <a:spcPts val="5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Consignee: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Austin Engineering 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endParaRPr lang="it-IT" sz="1200" dirty="0">
              <a:ln w="50800"/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r>
              <a:rPr lang="en-US" sz="1200" dirty="0">
                <a:ln w="50800"/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AE929845-72C5-44E6-1120-6D4C561C5429}"/>
              </a:ext>
            </a:extLst>
          </p:cNvPr>
          <p:cNvSpPr txBox="1">
            <a:spLocks/>
          </p:cNvSpPr>
          <p:nvPr/>
        </p:nvSpPr>
        <p:spPr>
          <a:xfrm>
            <a:off x="609600" y="802343"/>
            <a:ext cx="10972800" cy="2745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CASE STUDY –  </a:t>
            </a:r>
            <a:r>
              <a:rPr lang="en-US" sz="2000" dirty="0">
                <a:solidFill>
                  <a:srgbClr val="4AC470"/>
                </a:solidFill>
                <a:latin typeface="Gotham Medium" pitchFamily="2" charset="0"/>
                <a:cs typeface="Gotham Medium" pitchFamily="2" charset="0"/>
              </a:rPr>
              <a:t>SAVAGE RIVER PROJECT </a:t>
            </a:r>
          </a:p>
          <a:p>
            <a:endParaRPr lang="en-US" sz="1200" dirty="0">
              <a:ln w="50800"/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31B47D-D175-9068-AB46-CCD06EAF9255}"/>
              </a:ext>
            </a:extLst>
          </p:cNvPr>
          <p:cNvGrpSpPr/>
          <p:nvPr/>
        </p:nvGrpSpPr>
        <p:grpSpPr>
          <a:xfrm>
            <a:off x="682752" y="1352871"/>
            <a:ext cx="10777343" cy="4440718"/>
            <a:chOff x="739882" y="1584479"/>
            <a:chExt cx="11010019" cy="453659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B54FF7-3074-EC79-1793-A8CD5F8E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4324" y="1584479"/>
              <a:ext cx="1777329" cy="21616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DF044F-2B1D-F71F-FE9D-A59F7B76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882" y="3859310"/>
              <a:ext cx="5997851" cy="22617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CBD765-E58C-51BB-0FBE-2161F09F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4324" y="3864984"/>
              <a:ext cx="4905577" cy="22560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6F2580-E9D3-89B4-B1AE-8F31525E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476" y="1589234"/>
              <a:ext cx="2986425" cy="215686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46E9885-17F2-A20F-6C1C-B43378E41F7F}"/>
              </a:ext>
            </a:extLst>
          </p:cNvPr>
          <p:cNvSpPr txBox="1"/>
          <p:nvPr/>
        </p:nvSpPr>
        <p:spPr>
          <a:xfrm>
            <a:off x="2002265" y="2357416"/>
            <a:ext cx="4771147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of Breakbulk from </a:t>
            </a:r>
            <a:r>
              <a:rPr kumimoji="0" lang="en-GB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Batam</a:t>
            </a: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to Australia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Port Supervision in </a:t>
            </a:r>
            <a:r>
              <a:rPr kumimoji="0" lang="en-GB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Batam</a:t>
            </a: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for loading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Arrangement and procurement of lifting gears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2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Port Handing in Australia and Delivery to Site</a:t>
            </a:r>
          </a:p>
          <a:p>
            <a:pPr marL="171450" indent="-171450">
              <a:buClr>
                <a:srgbClr val="0B68B2"/>
              </a:buClr>
              <a:buFont typeface="Arial" panose="020B0604020202020204" pitchFamily="34" charset="0"/>
              <a:buChar char="•"/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74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30</cp:revision>
  <dcterms:created xsi:type="dcterms:W3CDTF">2025-03-05T08:42:18Z</dcterms:created>
  <dcterms:modified xsi:type="dcterms:W3CDTF">2025-04-23T03:56:24Z</dcterms:modified>
</cp:coreProperties>
</file>