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jpg"/>
  <Override PartName="/ppt/media/image18.jpg" ContentType="image/jpg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667"/>
  </p:normalViewPr>
  <p:slideViewPr>
    <p:cSldViewPr snapToGrid="0">
      <p:cViewPr varScale="1">
        <p:scale>
          <a:sx n="110" d="100"/>
          <a:sy n="110" d="100"/>
        </p:scale>
        <p:origin x="16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8564D-7373-47CF-9B02-B1056EF59875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65378-DC92-451E-A753-AA640EA0F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9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30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8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7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02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1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63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4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17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86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86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2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1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97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36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81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65219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58648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67363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36949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92123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1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5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5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23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443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616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52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47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24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00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26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88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53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0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5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2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5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4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091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C2F0F44-5D9C-D9F1-90D8-0F03162E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D97126-B119-724B-3875-27DEAC7EEC37}"/>
              </a:ext>
            </a:extLst>
          </p:cNvPr>
          <p:cNvSpPr txBox="1"/>
          <p:nvPr/>
        </p:nvSpPr>
        <p:spPr>
          <a:xfrm>
            <a:off x="441085" y="62631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26" name="Google Shape;1619;p27">
            <a:extLst>
              <a:ext uri="{FF2B5EF4-FFF2-40B4-BE49-F238E27FC236}">
                <a16:creationId xmlns:a16="http://schemas.microsoft.com/office/drawing/2014/main" id="{078E41EB-4A4C-6BD2-EEC8-A72F6C88126D}"/>
              </a:ext>
            </a:extLst>
          </p:cNvPr>
          <p:cNvSpPr txBox="1"/>
          <p:nvPr/>
        </p:nvSpPr>
        <p:spPr>
          <a:xfrm>
            <a:off x="617581" y="229662"/>
            <a:ext cx="10515600" cy="58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2400"/>
              <a:buFont typeface="Arial"/>
              <a:buNone/>
              <a:tabLst/>
              <a:defRPr/>
            </a:pPr>
            <a:r>
              <a:rPr lang="en-US" sz="2800" b="1" kern="0" dirty="0">
                <a:solidFill>
                  <a:srgbClr val="1467B1"/>
                </a:solidFill>
                <a:latin typeface="Conthrax Heavy" panose="020B0907020201080204" pitchFamily="34" charset="0"/>
                <a:cs typeface="Arial"/>
                <a:sym typeface="Arial"/>
              </a:rPr>
              <a:t>PROJECT REFERENCES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THRAX HEAVY" panose="020B0907020201080204" pitchFamily="34" charset="0"/>
              <a:cs typeface="Arial"/>
              <a:sym typeface="Arial"/>
            </a:endParaRPr>
          </a:p>
        </p:txBody>
      </p:sp>
      <p:sp>
        <p:nvSpPr>
          <p:cNvPr id="57" name="object 3">
            <a:extLst>
              <a:ext uri="{FF2B5EF4-FFF2-40B4-BE49-F238E27FC236}">
                <a16:creationId xmlns:a16="http://schemas.microsoft.com/office/drawing/2014/main" id="{C16DCAA7-BB28-9DBB-96C8-622321CBF886}"/>
              </a:ext>
            </a:extLst>
          </p:cNvPr>
          <p:cNvSpPr txBox="1"/>
          <p:nvPr/>
        </p:nvSpPr>
        <p:spPr>
          <a:xfrm>
            <a:off x="686948" y="862847"/>
            <a:ext cx="52679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u="none" strike="noStrike" kern="0" cap="none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CASE STUDY – </a:t>
            </a:r>
            <a:r>
              <a:rPr kumimoji="0" sz="2925" u="none" strike="noStrike" kern="0" cap="none" normalizeH="0" baseline="1424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TRANSFORMERS</a:t>
            </a:r>
            <a:r>
              <a:rPr kumimoji="0" lang="vi-VN" sz="2925" u="none" strike="noStrike" kern="0" cap="none" normalizeH="0" baseline="1424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 #1</a:t>
            </a:r>
            <a:endParaRPr kumimoji="0" sz="2925" u="none" strike="noStrike" kern="0" cap="none" normalizeH="0" baseline="1424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58" name="object 4">
            <a:extLst>
              <a:ext uri="{FF2B5EF4-FFF2-40B4-BE49-F238E27FC236}">
                <a16:creationId xmlns:a16="http://schemas.microsoft.com/office/drawing/2014/main" id="{7BCA8E94-1B45-31A0-65E3-CBA82A2A5F14}"/>
              </a:ext>
            </a:extLst>
          </p:cNvPr>
          <p:cNvSpPr txBox="1"/>
          <p:nvPr/>
        </p:nvSpPr>
        <p:spPr>
          <a:xfrm>
            <a:off x="683691" y="1296680"/>
            <a:ext cx="1096055" cy="92525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Volume: Commodity: Origin: Destination: Year: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59" name="object 5">
            <a:extLst>
              <a:ext uri="{FF2B5EF4-FFF2-40B4-BE49-F238E27FC236}">
                <a16:creationId xmlns:a16="http://schemas.microsoft.com/office/drawing/2014/main" id="{103E88D8-64EF-7BE1-8665-015B721F8729}"/>
              </a:ext>
            </a:extLst>
          </p:cNvPr>
          <p:cNvSpPr txBox="1"/>
          <p:nvPr/>
        </p:nvSpPr>
        <p:spPr>
          <a:xfrm>
            <a:off x="1779746" y="1257962"/>
            <a:ext cx="3848735" cy="98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4,000 CBM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5080" lvl="0" indent="0" defTabSz="914400" eaLnBrk="1" fontAlgn="auto" latinLnBrk="0" hangingPunct="1"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Transformers and accessories (max weight 143mt) Shanghai, China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217170" lvl="0" indent="0" defTabSz="914400" eaLnBrk="1" fontAlgn="auto" latinLnBrk="0" hangingPunct="1"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Laem Chabang, Thailand for destination in Laos 2018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60" name="object 6">
            <a:extLst>
              <a:ext uri="{FF2B5EF4-FFF2-40B4-BE49-F238E27FC236}">
                <a16:creationId xmlns:a16="http://schemas.microsoft.com/office/drawing/2014/main" id="{E758FBD2-1C4F-2CFD-0CC8-94FB41B4C0D2}"/>
              </a:ext>
            </a:extLst>
          </p:cNvPr>
          <p:cNvSpPr txBox="1"/>
          <p:nvPr/>
        </p:nvSpPr>
        <p:spPr>
          <a:xfrm>
            <a:off x="683691" y="2279660"/>
            <a:ext cx="43624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200" kern="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Scope</a:t>
            </a:r>
            <a:r>
              <a:rPr kumimoji="0" sz="1200" b="1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:</a:t>
            </a:r>
            <a:endParaRPr kumimoji="0" sz="1200" b="1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pic>
        <p:nvPicPr>
          <p:cNvPr id="61" name="object 7">
            <a:extLst>
              <a:ext uri="{FF2B5EF4-FFF2-40B4-BE49-F238E27FC236}">
                <a16:creationId xmlns:a16="http://schemas.microsoft.com/office/drawing/2014/main" id="{543AB535-AB84-17B9-62B3-5490E9063A7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6362" y="1159746"/>
            <a:ext cx="2943729" cy="2207797"/>
          </a:xfrm>
          <a:prstGeom prst="rect">
            <a:avLst/>
          </a:prstGeom>
        </p:spPr>
      </p:pic>
      <p:pic>
        <p:nvPicPr>
          <p:cNvPr id="62" name="object 8">
            <a:extLst>
              <a:ext uri="{FF2B5EF4-FFF2-40B4-BE49-F238E27FC236}">
                <a16:creationId xmlns:a16="http://schemas.microsoft.com/office/drawing/2014/main" id="{994123B3-40CA-DA4D-CEDD-17992D387DB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56360" y="3555066"/>
            <a:ext cx="2943730" cy="2207797"/>
          </a:xfrm>
          <a:prstGeom prst="rect">
            <a:avLst/>
          </a:prstGeom>
        </p:spPr>
      </p:pic>
      <p:pic>
        <p:nvPicPr>
          <p:cNvPr id="63" name="object 9">
            <a:extLst>
              <a:ext uri="{FF2B5EF4-FFF2-40B4-BE49-F238E27FC236}">
                <a16:creationId xmlns:a16="http://schemas.microsoft.com/office/drawing/2014/main" id="{CD484F20-08FC-D46B-9E5A-BFFD0F3CA57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73971" y="3565296"/>
            <a:ext cx="2943729" cy="2207797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70ECDE7-0AD9-A426-F648-D48D9DDC0F9E}"/>
              </a:ext>
            </a:extLst>
          </p:cNvPr>
          <p:cNvSpPr txBox="1"/>
          <p:nvPr/>
        </p:nvSpPr>
        <p:spPr>
          <a:xfrm>
            <a:off x="1670051" y="2281366"/>
            <a:ext cx="5047989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015" marR="0" lvl="0" indent="-227965" defTabSz="914400" eaLnBrk="1" fontAlgn="auto" latinLnBrk="0" hangingPunct="1">
              <a:spcBef>
                <a:spcPts val="5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Chartering of suitable vessel for ocean transportation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7965" defTabSz="914400" eaLnBrk="1" fontAlgn="auto" latinLnBrk="0" hangingPunct="1">
              <a:spcBef>
                <a:spcPts val="5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FLS Supervision at loading and discharge port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7965" defTabSz="914400" eaLnBrk="1" fontAlgn="auto" latinLnBrk="0" hangingPunct="1">
              <a:spcBef>
                <a:spcPts val="5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Liasing</a:t>
            </a: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 with all related parties for smooth operations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7965" defTabSz="914400" eaLnBrk="1" fontAlgn="auto" latinLnBrk="0" hangingPunct="1">
              <a:spcBef>
                <a:spcPts val="5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Delivery to destination in Laos site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7965" defTabSz="914400" eaLnBrk="1" fontAlgn="auto" latinLnBrk="0" hangingPunct="1">
              <a:spcBef>
                <a:spcPts val="5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Permit for delivery in Thailand and Laos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>
              <a:buClr>
                <a:srgbClr val="0B68B1"/>
              </a:buClr>
            </a:pPr>
            <a:endParaRPr lang="en-VN" sz="1200" dirty="0"/>
          </a:p>
        </p:txBody>
      </p:sp>
    </p:spTree>
    <p:extLst>
      <p:ext uri="{BB962C8B-B14F-4D97-AF65-F5344CB8AC3E}">
        <p14:creationId xmlns:p14="http://schemas.microsoft.com/office/powerpoint/2010/main" val="271723376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79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Aptos</vt:lpstr>
      <vt:lpstr>Arial</vt:lpstr>
      <vt:lpstr>Arial MT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 (Wasco/Total)</dc:title>
  <dc:creator>Anh Phuong Nguyen</dc:creator>
  <cp:lastModifiedBy>hv@mg.limited</cp:lastModifiedBy>
  <cp:revision>13</cp:revision>
  <dcterms:created xsi:type="dcterms:W3CDTF">2025-03-05T08:52:52Z</dcterms:created>
  <dcterms:modified xsi:type="dcterms:W3CDTF">2025-04-18T08:20:20Z</dcterms:modified>
</cp:coreProperties>
</file>