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01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7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0C9-A726-4FEF-A6DA-6FBF4ADD700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FA30-6F17-4F52-B7A9-252043020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7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2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8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7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8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1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8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44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619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245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704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04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910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01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7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8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8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90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40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2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5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124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5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FCD761-63A5-D2FD-1DB1-9C5DD14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6ACBC65E-E620-5E73-AA0A-09BFDC4958DC}"/>
              </a:ext>
            </a:extLst>
          </p:cNvPr>
          <p:cNvSpPr txBox="1"/>
          <p:nvPr/>
        </p:nvSpPr>
        <p:spPr>
          <a:xfrm>
            <a:off x="666124" y="871322"/>
            <a:ext cx="6518145" cy="6463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LA RAMS STADIUM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6095" algn="l"/>
              </a:tabLst>
              <a:defRPr/>
            </a:pPr>
            <a:r>
              <a:rPr kumimoji="0" sz="1800" u="none" strike="noStrike" kern="0" cap="none" spc="0" normalizeH="0" baseline="2314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Project</a:t>
            </a:r>
            <a:r>
              <a:rPr kumimoji="0" sz="1800" u="none" strike="noStrike" kern="0" cap="none" spc="-97" normalizeH="0" baseline="2314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 </a:t>
            </a:r>
            <a:r>
              <a:rPr kumimoji="0" sz="1800" u="none" strike="noStrike" kern="0" cap="none" spc="-30" normalizeH="0" baseline="2314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Name:</a:t>
            </a:r>
            <a:r>
              <a:rPr lang="en-US" kern="0" baseline="2314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   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Rams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Stadium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A5ED9E9-3AAB-5D3D-404A-E5B1634DF1F1}"/>
              </a:ext>
            </a:extLst>
          </p:cNvPr>
          <p:cNvSpPr txBox="1"/>
          <p:nvPr/>
        </p:nvSpPr>
        <p:spPr>
          <a:xfrm>
            <a:off x="666124" y="1563373"/>
            <a:ext cx="1096036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69912E1-25E1-EC05-FAD8-F1325638F054}"/>
              </a:ext>
            </a:extLst>
          </p:cNvPr>
          <p:cNvSpPr txBox="1"/>
          <p:nvPr/>
        </p:nvSpPr>
        <p:spPr>
          <a:xfrm>
            <a:off x="1886396" y="1563373"/>
            <a:ext cx="214757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2,000 cbm, max. GW 35 MT </a:t>
            </a:r>
            <a:r>
              <a:rPr kumimoji="0" sz="1200" b="0" i="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pipe column</a:t>
            </a:r>
            <a:endParaRPr kumimoji="0" sz="12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Thailand</a:t>
            </a:r>
            <a:endParaRPr kumimoji="0" sz="12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Los Angeles, USA</a:t>
            </a:r>
            <a:endParaRPr kumimoji="0" sz="12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A1AEE7E2-0243-A3F1-294A-69FF5C294ADC}"/>
              </a:ext>
            </a:extLst>
          </p:cNvPr>
          <p:cNvSpPr txBox="1"/>
          <p:nvPr/>
        </p:nvSpPr>
        <p:spPr>
          <a:xfrm>
            <a:off x="666124" y="2436498"/>
            <a:ext cx="4537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17" name="object 7">
            <a:extLst>
              <a:ext uri="{FF2B5EF4-FFF2-40B4-BE49-F238E27FC236}">
                <a16:creationId xmlns:a16="http://schemas.microsoft.com/office/drawing/2014/main" id="{FC513540-D4E3-AE5C-B405-D0B0360A776D}"/>
              </a:ext>
            </a:extLst>
          </p:cNvPr>
          <p:cNvGrpSpPr/>
          <p:nvPr/>
        </p:nvGrpSpPr>
        <p:grpSpPr>
          <a:xfrm>
            <a:off x="5925272" y="1302726"/>
            <a:ext cx="5592746" cy="4252817"/>
            <a:chOff x="5419023" y="1251932"/>
            <a:chExt cx="6568735" cy="4225556"/>
          </a:xfrm>
        </p:grpSpPr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FF78C70A-A3DA-C582-3159-6B1EE5F24E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494" y="1261043"/>
              <a:ext cx="6521023" cy="2103385"/>
            </a:xfrm>
            <a:prstGeom prst="rect">
              <a:avLst/>
            </a:prstGeom>
          </p:spPr>
        </p:pic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125DA6-BE66-B148-72E6-2FD6810BEE3A}"/>
                </a:ext>
              </a:extLst>
            </p:cNvPr>
            <p:cNvSpPr/>
            <p:nvPr/>
          </p:nvSpPr>
          <p:spPr>
            <a:xfrm>
              <a:off x="8709888" y="1251932"/>
              <a:ext cx="3277870" cy="2122170"/>
            </a:xfrm>
            <a:custGeom>
              <a:avLst/>
              <a:gdLst/>
              <a:ahLst/>
              <a:cxnLst/>
              <a:rect l="l" t="t" r="r" b="b"/>
              <a:pathLst>
                <a:path w="3277870" h="2122170">
                  <a:moveTo>
                    <a:pt x="0" y="0"/>
                  </a:moveTo>
                  <a:lnTo>
                    <a:pt x="3277452" y="0"/>
                  </a:lnTo>
                  <a:lnTo>
                    <a:pt x="3277452" y="2121606"/>
                  </a:lnTo>
                  <a:lnTo>
                    <a:pt x="0" y="212160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10">
              <a:extLst>
                <a:ext uri="{FF2B5EF4-FFF2-40B4-BE49-F238E27FC236}">
                  <a16:creationId xmlns:a16="http://schemas.microsoft.com/office/drawing/2014/main" id="{16E228B9-C779-50E0-AF83-826C24D0F6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494" y="3364430"/>
              <a:ext cx="3231568" cy="2103385"/>
            </a:xfrm>
            <a:prstGeom prst="rect">
              <a:avLst/>
            </a:prstGeom>
          </p:spPr>
        </p:pic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D4EB78D9-AB0E-67D2-DBDD-399D7278DC3A}"/>
                </a:ext>
              </a:extLst>
            </p:cNvPr>
            <p:cNvSpPr/>
            <p:nvPr/>
          </p:nvSpPr>
          <p:spPr>
            <a:xfrm>
              <a:off x="5419023" y="3355318"/>
              <a:ext cx="3279140" cy="2122170"/>
            </a:xfrm>
            <a:custGeom>
              <a:avLst/>
              <a:gdLst/>
              <a:ahLst/>
              <a:cxnLst/>
              <a:rect l="l" t="t" r="r" b="b"/>
              <a:pathLst>
                <a:path w="3279140" h="2122170">
                  <a:moveTo>
                    <a:pt x="0" y="0"/>
                  </a:moveTo>
                  <a:lnTo>
                    <a:pt x="3278865" y="0"/>
                  </a:lnTo>
                  <a:lnTo>
                    <a:pt x="3278865" y="2121607"/>
                  </a:lnTo>
                  <a:lnTo>
                    <a:pt x="0" y="212160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78A06F6D-6C1E-A98E-04C2-1ABED345E73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8712" y="3364430"/>
              <a:ext cx="3259804" cy="2103385"/>
            </a:xfrm>
            <a:prstGeom prst="rect">
              <a:avLst/>
            </a:prstGeom>
          </p:spPr>
        </p:pic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CEC06868-4716-3388-6343-4E64707E15F2}"/>
                </a:ext>
              </a:extLst>
            </p:cNvPr>
            <p:cNvSpPr/>
            <p:nvPr/>
          </p:nvSpPr>
          <p:spPr>
            <a:xfrm>
              <a:off x="8709888" y="3355318"/>
              <a:ext cx="3277870" cy="2122170"/>
            </a:xfrm>
            <a:custGeom>
              <a:avLst/>
              <a:gdLst/>
              <a:ahLst/>
              <a:cxnLst/>
              <a:rect l="l" t="t" r="r" b="b"/>
              <a:pathLst>
                <a:path w="3277870" h="2122170">
                  <a:moveTo>
                    <a:pt x="0" y="0"/>
                  </a:moveTo>
                  <a:lnTo>
                    <a:pt x="3277452" y="0"/>
                  </a:lnTo>
                  <a:lnTo>
                    <a:pt x="3277452" y="2121607"/>
                  </a:lnTo>
                  <a:lnTo>
                    <a:pt x="0" y="212160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DA76264-CE8A-D4E3-124C-C5D63F2DE0E5}"/>
              </a:ext>
            </a:extLst>
          </p:cNvPr>
          <p:cNvSpPr txBox="1"/>
          <p:nvPr/>
        </p:nvSpPr>
        <p:spPr>
          <a:xfrm>
            <a:off x="1762160" y="2442848"/>
            <a:ext cx="3701091" cy="1972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algn="just" defTabSz="914400" eaLnBrk="1" fontAlgn="auto" latinLnBrk="0" hangingPunct="1">
              <a:spcBef>
                <a:spcPts val="117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Pre-Carriage EXW to Laem Chabang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algn="just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Re-loading and FAS delivery at Laem Chabang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algn="just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securing onto break bulk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algn="just" defTabSz="914400" eaLnBrk="1" fontAlgn="auto" latinLnBrk="0" hangingPunct="1">
              <a:spcBef>
                <a:spcPts val="665"/>
              </a:spcBef>
              <a:spcAft>
                <a:spcPts val="0"/>
              </a:spcAft>
              <a:buClr>
                <a:srgbClr val="0B68B2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Break bulk ocean freight from Laem Chabang port up to Port of Los Angeles + on-carriage to site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algn="just"/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3301104108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81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</vt:lpstr>
      <vt:lpstr>Arial</vt:lpstr>
      <vt:lpstr>Arial MT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9</cp:revision>
  <dcterms:created xsi:type="dcterms:W3CDTF">2025-03-05T08:53:39Z</dcterms:created>
  <dcterms:modified xsi:type="dcterms:W3CDTF">2025-04-23T05:26:36Z</dcterms:modified>
</cp:coreProperties>
</file>