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9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8981-FE8D-4672-87D7-C84934941BA8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F997F-F3DD-4164-96FD-2D603F40B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02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39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58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0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16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9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75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03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5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74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7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9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68669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82403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5436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8924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7025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16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78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14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23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0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3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55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0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5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05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59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058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09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4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8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1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50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CC6F6-E4D3-E0E7-5F5F-D2A92A775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609" y="1237085"/>
            <a:ext cx="5756646" cy="2423740"/>
          </a:xfrm>
        </p:spPr>
        <p:txBody>
          <a:bodyPr/>
          <a:lstStyle/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BATU HIJAU CCPP-1 PROJECT </a:t>
            </a:r>
          </a:p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Client /EPC: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Jurong Engineering </a:t>
            </a:r>
          </a:p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Cargo: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GAS TURBINE GENERATOR SYSTEM</a:t>
            </a:r>
          </a:p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EX NRK: 73 PKGS / 327,640.00 KGS / 1,447.836 CBM 	(Heaviest: 90MT)</a:t>
            </a:r>
          </a:p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EX HAM: 80 PKGS / 370,092.76 KGS / 1,560.838 CBM 	(Heaviest: 86MT)</a:t>
            </a:r>
          </a:p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EX HAY: 26 PKGS / 81,746.00 KGS / 1,139.633 CBM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Shipper: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Siemens Energy AB</a:t>
            </a:r>
          </a:p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 err="1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Benete</a:t>
            </a:r>
            <a:r>
              <a:rPr lang="en-US" sz="1200" dirty="0">
                <a:ln w="50800"/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Bay</a:t>
            </a:r>
          </a:p>
          <a:p>
            <a:pPr marR="0" lvl="0" fontAlgn="auto">
              <a:spcBef>
                <a:spcPts val="50"/>
              </a:spcBef>
              <a:spcAft>
                <a:spcPts val="0"/>
              </a:spcAft>
              <a:buClrTx/>
              <a:buSzTx/>
              <a:tabLst>
                <a:tab pos="1371600" algn="l"/>
              </a:tabLst>
              <a:defRPr/>
            </a:pPr>
            <a:endParaRPr kumimoji="0" lang="en-US" sz="1200" u="none" strike="noStrike" kern="1200" cap="none" normalizeH="0" baseline="0" noProof="0" dirty="0">
              <a:ln w="50800"/>
              <a:solidFill>
                <a:srgbClr val="005FAA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R="0" lvl="0" fontAlgn="auto">
              <a:spcBef>
                <a:spcPts val="50"/>
              </a:spcBef>
              <a:spcAft>
                <a:spcPts val="0"/>
              </a:spcAft>
              <a:buClrTx/>
              <a:buSz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</a:t>
            </a:r>
            <a:r>
              <a:rPr kumimoji="0" lang="en-US" sz="1200" u="none" strike="noStrike" kern="1200" cap="none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	</a:t>
            </a:r>
            <a:endParaRPr kumimoji="0" lang="en-US" sz="1200" u="none" strike="noStrike" kern="1200" cap="none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7ED02-2CF6-8041-A318-4243996F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1676" y="5911222"/>
            <a:ext cx="320724" cy="34110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04190"/>
            <a:ext cx="11700933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9DAACE-406F-7618-207B-3115564024EB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609599" y="801880"/>
            <a:ext cx="10972800" cy="400110"/>
          </a:xfrm>
        </p:spPr>
        <p:txBody>
          <a:bodyPr/>
          <a:lstStyle/>
          <a:p>
            <a:r>
              <a:rPr lang="en-US" b="0" cap="all" dirty="0">
                <a:latin typeface="Gotham Medium" pitchFamily="2" charset="0"/>
                <a:cs typeface="Gotham Medium" pitchFamily="2" charset="0"/>
              </a:rPr>
              <a:t>CASE STUDY –  BATU HIJAU CCPP-1 PROJECT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6A9633-F3A1-6E8C-5C03-3AD5EE205DFC}"/>
              </a:ext>
            </a:extLst>
          </p:cNvPr>
          <p:cNvGrpSpPr/>
          <p:nvPr/>
        </p:nvGrpSpPr>
        <p:grpSpPr>
          <a:xfrm>
            <a:off x="2034126" y="1390121"/>
            <a:ext cx="9568087" cy="4763583"/>
            <a:chOff x="1804676" y="1390121"/>
            <a:chExt cx="9797537" cy="4877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BD215A-A686-DF23-E866-8D45B98BD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4676" y="3810003"/>
              <a:ext cx="1914706" cy="245793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0D5199-AC1E-096A-89CF-425E542F8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006" b="14507"/>
            <a:stretch/>
          </p:blipFill>
          <p:spPr>
            <a:xfrm>
              <a:off x="3771987" y="3810003"/>
              <a:ext cx="2576209" cy="9951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02A2DF-19AD-24CE-AF1E-6E5259FAE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54" r="1006" b="1"/>
            <a:stretch/>
          </p:blipFill>
          <p:spPr>
            <a:xfrm>
              <a:off x="3771986" y="4878325"/>
              <a:ext cx="2576209" cy="13896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061CB2-5A11-F63B-2E38-C6015A3787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783" b="11703"/>
            <a:stretch/>
          </p:blipFill>
          <p:spPr>
            <a:xfrm>
              <a:off x="6381844" y="1390121"/>
              <a:ext cx="2528002" cy="19115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E28711-2DE3-1C93-2844-7D4081E4A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62450" y="1390121"/>
              <a:ext cx="2639763" cy="19115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2A1DED-90C7-330C-A535-7F4ABD101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0799" y="3364502"/>
              <a:ext cx="5201414" cy="290343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454E940-C386-9AC0-A148-57D2CC0D5A25}"/>
              </a:ext>
            </a:extLst>
          </p:cNvPr>
          <p:cNvSpPr txBox="1"/>
          <p:nvPr/>
        </p:nvSpPr>
        <p:spPr>
          <a:xfrm>
            <a:off x="2034126" y="3286320"/>
            <a:ext cx="4343525" cy="65915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171450" indent="-171450">
              <a:spcBef>
                <a:spcPts val="50"/>
              </a:spcBef>
              <a:buClr>
                <a:srgbClr val="0B68B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Gotham" pitchFamily="2" charset="0"/>
                <a:ea typeface="Times New Roman" panose="02020603050405020304" pitchFamily="18" charset="0"/>
                <a:cs typeface="Gotham" pitchFamily="2" charset="0"/>
              </a:rPr>
              <a:t>Loading from Ex Norrkoping, Hamburg &amp; </a:t>
            </a:r>
            <a:r>
              <a:rPr lang="en-US" sz="1200" dirty="0" err="1">
                <a:effectLst/>
                <a:latin typeface="Gotham" pitchFamily="2" charset="0"/>
                <a:ea typeface="Times New Roman" panose="02020603050405020304" pitchFamily="18" charset="0"/>
                <a:cs typeface="Gotham" pitchFamily="2" charset="0"/>
              </a:rPr>
              <a:t>Haydarpasa</a:t>
            </a:r>
            <a:r>
              <a:rPr lang="en-US" sz="1200" dirty="0">
                <a:effectLst/>
                <a:latin typeface="Gotham" pitchFamily="2" charset="0"/>
                <a:ea typeface="Times New Roman" panose="02020603050405020304" pitchFamily="18" charset="0"/>
                <a:cs typeface="Gotham" pitchFamily="2" charset="0"/>
              </a:rPr>
              <a:t> and discharge at </a:t>
            </a:r>
            <a:r>
              <a:rPr lang="en-US" sz="1200" dirty="0" err="1">
                <a:effectLst/>
                <a:latin typeface="Gotham" pitchFamily="2" charset="0"/>
                <a:ea typeface="Times New Roman" panose="02020603050405020304" pitchFamily="18" charset="0"/>
                <a:cs typeface="Gotham" pitchFamily="2" charset="0"/>
              </a:rPr>
              <a:t>Benete</a:t>
            </a:r>
            <a:r>
              <a:rPr lang="en-US" sz="1200" dirty="0">
                <a:effectLst/>
                <a:latin typeface="Gotham" pitchFamily="2" charset="0"/>
                <a:ea typeface="Times New Roman" panose="02020603050405020304" pitchFamily="18" charset="0"/>
                <a:cs typeface="Gotham" pitchFamily="2" charset="0"/>
              </a:rPr>
              <a:t> Bay</a:t>
            </a:r>
          </a:p>
          <a:p>
            <a:pPr marL="171450" indent="-171450" algn="l">
              <a:spcBef>
                <a:spcPts val="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VN" sz="1200" b="1" dirty="0">
              <a:latin typeface="Gotham" pitchFamily="50" charset="0"/>
              <a:cs typeface="Gotham" pitchFamily="50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106B4E2-75E3-8683-CEA9-4D56BE72E722}"/>
              </a:ext>
            </a:extLst>
          </p:cNvPr>
          <p:cNvSpPr txBox="1">
            <a:spLocks/>
          </p:cNvSpPr>
          <p:nvPr/>
        </p:nvSpPr>
        <p:spPr>
          <a:xfrm>
            <a:off x="11021829" y="6057645"/>
            <a:ext cx="5491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59C6C06-AE23-5E4F-9A17-3EC4411F23ED}" type="slidenum">
              <a:rPr lang="en-GB" sz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GOTHAM-BOOK"/>
              </a:rPr>
              <a:pPr>
                <a:defRPr/>
              </a:pPr>
              <a:t>1</a:t>
            </a:fld>
            <a:endParaRPr lang="en-GB" sz="1200" dirty="0">
              <a:solidFill>
                <a:srgbClr val="000000">
                  <a:lumMod val="50000"/>
                  <a:lumOff val="50000"/>
                </a:srgbClr>
              </a:solidFill>
              <a:latin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4000703540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109</Words>
  <Application>Microsoft Macintosh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</dc:title>
  <dc:creator>Anh Phuong Nguyen</dc:creator>
  <cp:lastModifiedBy>hv@mg.limited</cp:lastModifiedBy>
  <cp:revision>9</cp:revision>
  <dcterms:created xsi:type="dcterms:W3CDTF">2025-03-05T08:52:24Z</dcterms:created>
  <dcterms:modified xsi:type="dcterms:W3CDTF">2025-04-23T04:26:20Z</dcterms:modified>
</cp:coreProperties>
</file>