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96" d="100"/>
          <a:sy n="96" d="100"/>
        </p:scale>
        <p:origin x="2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73C4-464C-40C4-BE01-3A12917F81D9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0EB5-3ADE-45A9-A862-52650CF1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1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7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9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8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0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742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9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216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729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8138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8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4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2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34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38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6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D504F-10F6-58FF-D006-19702BB56359}"/>
              </a:ext>
            </a:extLst>
          </p:cNvPr>
          <p:cNvSpPr txBox="1"/>
          <p:nvPr/>
        </p:nvSpPr>
        <p:spPr>
          <a:xfrm>
            <a:off x="-1080655" y="-83127"/>
            <a:ext cx="184731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endParaRPr lang="en-VN" sz="20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34" name="Subtitle 5">
            <a:extLst>
              <a:ext uri="{FF2B5EF4-FFF2-40B4-BE49-F238E27FC236}">
                <a16:creationId xmlns:a16="http://schemas.microsoft.com/office/drawing/2014/main" id="{AECE44E3-A7BB-7C4E-616C-5088DC14E8CD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591643" y="800143"/>
            <a:ext cx="10972800" cy="369332"/>
          </a:xfrm>
        </p:spPr>
        <p:txBody>
          <a:bodyPr/>
          <a:lstStyle/>
          <a:p>
            <a:r>
              <a:rPr lang="en-US" b="0" cap="all" dirty="0">
                <a:solidFill>
                  <a:srgbClr val="00B050"/>
                </a:solidFill>
                <a:latin typeface="Gotham Medium" pitchFamily="2" charset="0"/>
                <a:cs typeface="Gotham Medium" pitchFamily="2" charset="0"/>
              </a:rPr>
              <a:t>CASE STUDY – Lased roof steel structures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B3906BB9-877F-C06F-8E72-87CBC84E6648}"/>
              </a:ext>
            </a:extLst>
          </p:cNvPr>
          <p:cNvSpPr txBox="1"/>
          <p:nvPr/>
        </p:nvSpPr>
        <p:spPr>
          <a:xfrm>
            <a:off x="673274" y="1376456"/>
            <a:ext cx="2012449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Owner: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Commodity: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Origin: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200" spc="-10" dirty="0"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B8187139-3EE5-920E-453A-51596222848A}"/>
              </a:ext>
            </a:extLst>
          </p:cNvPr>
          <p:cNvSpPr txBox="1"/>
          <p:nvPr/>
        </p:nvSpPr>
        <p:spPr>
          <a:xfrm>
            <a:off x="1910937" y="1375410"/>
            <a:ext cx="3906269" cy="177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Lucas Arts Museum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Thai Herrick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10,000 </a:t>
            </a:r>
            <a:r>
              <a:rPr lang="en-US" sz="12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cbm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, Max. GW 20 MT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Various steel structures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Thailand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Los Angeles, USA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4D7471BB-EE60-52FB-F0F7-F74A2CEA332B}"/>
              </a:ext>
            </a:extLst>
          </p:cNvPr>
          <p:cNvSpPr txBox="1"/>
          <p:nvPr/>
        </p:nvSpPr>
        <p:spPr>
          <a:xfrm>
            <a:off x="678097" y="2606663"/>
            <a:ext cx="5443220" cy="26032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endParaRPr sz="12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5EBBDC-239C-9707-CF13-EC1BCF687413}"/>
              </a:ext>
            </a:extLst>
          </p:cNvPr>
          <p:cNvSpPr txBox="1"/>
          <p:nvPr/>
        </p:nvSpPr>
        <p:spPr>
          <a:xfrm>
            <a:off x="1142462" y="2668924"/>
            <a:ext cx="5443220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Pre-Carriage EXW to Laem Chabang port</a:t>
            </a:r>
          </a:p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Re-loading and FAS delivery at Laem Chabang port</a:t>
            </a:r>
          </a:p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and securing onto break bulk vessel</a:t>
            </a:r>
          </a:p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Break bulk ocean freight from Laem Chabang port to port of Los Angeles</a:t>
            </a:r>
          </a:p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On-carriage to site</a:t>
            </a:r>
          </a:p>
        </p:txBody>
      </p:sp>
      <p:pic>
        <p:nvPicPr>
          <p:cNvPr id="40" name="object 13">
            <a:extLst>
              <a:ext uri="{FF2B5EF4-FFF2-40B4-BE49-F238E27FC236}">
                <a16:creationId xmlns:a16="http://schemas.microsoft.com/office/drawing/2014/main" id="{3EA04511-E5B7-76F5-D357-210AE6A11D6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9189" y="1345198"/>
            <a:ext cx="5045703" cy="2279516"/>
          </a:xfrm>
          <a:prstGeom prst="rect">
            <a:avLst/>
          </a:prstGeom>
        </p:spPr>
      </p:pic>
      <p:sp>
        <p:nvSpPr>
          <p:cNvPr id="41" name="object 14">
            <a:extLst>
              <a:ext uri="{FF2B5EF4-FFF2-40B4-BE49-F238E27FC236}">
                <a16:creationId xmlns:a16="http://schemas.microsoft.com/office/drawing/2014/main" id="{5D42A775-2BA2-7B2E-871F-7621713B01BF}"/>
              </a:ext>
            </a:extLst>
          </p:cNvPr>
          <p:cNvSpPr/>
          <p:nvPr/>
        </p:nvSpPr>
        <p:spPr>
          <a:xfrm>
            <a:off x="8986598" y="1336832"/>
            <a:ext cx="2448295" cy="2296694"/>
          </a:xfrm>
          <a:custGeom>
            <a:avLst/>
            <a:gdLst/>
            <a:ahLst/>
            <a:cxnLst/>
            <a:rect l="l" t="t" r="r" b="b"/>
            <a:pathLst>
              <a:path w="3240404" h="2614929">
                <a:moveTo>
                  <a:pt x="3240404" y="0"/>
                </a:moveTo>
                <a:lnTo>
                  <a:pt x="0" y="0"/>
                </a:lnTo>
                <a:lnTo>
                  <a:pt x="0" y="2614422"/>
                </a:lnTo>
                <a:lnTo>
                  <a:pt x="3240404" y="261442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15">
            <a:extLst>
              <a:ext uri="{FF2B5EF4-FFF2-40B4-BE49-F238E27FC236}">
                <a16:creationId xmlns:a16="http://schemas.microsoft.com/office/drawing/2014/main" id="{8F1958A5-ED69-DF17-1FF6-857289E31A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9189" y="3624714"/>
            <a:ext cx="2604606" cy="2155033"/>
          </a:xfrm>
          <a:prstGeom prst="rect">
            <a:avLst/>
          </a:prstGeom>
        </p:spPr>
      </p:pic>
      <p:sp>
        <p:nvSpPr>
          <p:cNvPr id="43" name="object 16">
            <a:extLst>
              <a:ext uri="{FF2B5EF4-FFF2-40B4-BE49-F238E27FC236}">
                <a16:creationId xmlns:a16="http://schemas.microsoft.com/office/drawing/2014/main" id="{752962A8-366C-4738-921A-F934E44E8FF6}"/>
              </a:ext>
            </a:extLst>
          </p:cNvPr>
          <p:cNvSpPr/>
          <p:nvPr/>
        </p:nvSpPr>
        <p:spPr>
          <a:xfrm>
            <a:off x="6381993" y="3616349"/>
            <a:ext cx="2619095" cy="2171764"/>
          </a:xfrm>
          <a:custGeom>
            <a:avLst/>
            <a:gdLst/>
            <a:ahLst/>
            <a:cxnLst/>
            <a:rect l="l" t="t" r="r" b="b"/>
            <a:pathLst>
              <a:path w="3466465" h="2472690">
                <a:moveTo>
                  <a:pt x="0" y="2472690"/>
                </a:moveTo>
                <a:lnTo>
                  <a:pt x="3466338" y="2472690"/>
                </a:lnTo>
                <a:lnTo>
                  <a:pt x="3466338" y="0"/>
                </a:lnTo>
                <a:lnTo>
                  <a:pt x="0" y="0"/>
                </a:lnTo>
                <a:lnTo>
                  <a:pt x="0" y="247269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17">
            <a:extLst>
              <a:ext uri="{FF2B5EF4-FFF2-40B4-BE49-F238E27FC236}">
                <a16:creationId xmlns:a16="http://schemas.microsoft.com/office/drawing/2014/main" id="{93859F17-60C2-52CF-19F9-E1A9419CD79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3795" y="3624714"/>
            <a:ext cx="2441098" cy="2155033"/>
          </a:xfrm>
          <a:prstGeom prst="rect">
            <a:avLst/>
          </a:prstGeom>
        </p:spPr>
      </p:pic>
      <p:sp>
        <p:nvSpPr>
          <p:cNvPr id="45" name="object 18">
            <a:extLst>
              <a:ext uri="{FF2B5EF4-FFF2-40B4-BE49-F238E27FC236}">
                <a16:creationId xmlns:a16="http://schemas.microsoft.com/office/drawing/2014/main" id="{F279E5E5-FCBA-8718-356F-8AC9D2847037}"/>
              </a:ext>
            </a:extLst>
          </p:cNvPr>
          <p:cNvSpPr/>
          <p:nvPr/>
        </p:nvSpPr>
        <p:spPr>
          <a:xfrm>
            <a:off x="8986598" y="3616349"/>
            <a:ext cx="2448295" cy="2171764"/>
          </a:xfrm>
          <a:custGeom>
            <a:avLst/>
            <a:gdLst/>
            <a:ahLst/>
            <a:cxnLst/>
            <a:rect l="l" t="t" r="r" b="b"/>
            <a:pathLst>
              <a:path w="3240404" h="2472690">
                <a:moveTo>
                  <a:pt x="3240404" y="0"/>
                </a:moveTo>
                <a:lnTo>
                  <a:pt x="0" y="0"/>
                </a:lnTo>
                <a:lnTo>
                  <a:pt x="0" y="2472690"/>
                </a:lnTo>
                <a:lnTo>
                  <a:pt x="3240404" y="24726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DF6458D7-A592-E8B9-0F84-5AE6E0E0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5220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(Exxon Mobil/CRISP)</dc:title>
  <dc:creator>Anh Phuong Nguyen</dc:creator>
  <cp:lastModifiedBy>hv@mg.limited</cp:lastModifiedBy>
  <cp:revision>7</cp:revision>
  <dcterms:created xsi:type="dcterms:W3CDTF">2025-03-05T08:55:50Z</dcterms:created>
  <dcterms:modified xsi:type="dcterms:W3CDTF">2025-04-21T12:09:59Z</dcterms:modified>
</cp:coreProperties>
</file>