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4652"/>
  </p:normalViewPr>
  <p:slideViewPr>
    <p:cSldViewPr snapToGrid="0">
      <p:cViewPr>
        <p:scale>
          <a:sx n="112" d="100"/>
          <a:sy n="112" d="100"/>
        </p:scale>
        <p:origin x="15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38E93-40BF-49C3-A735-B8DB2B6F05E0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AE86-1A3C-48D5-A8B3-24D2DED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0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16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5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54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2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18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8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7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2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23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57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25773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46441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19120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47167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4653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97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78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0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52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93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45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44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06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51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79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8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513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41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0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8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1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1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5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034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04190"/>
            <a:ext cx="11700933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3EA3C0-5569-C7D0-068E-50208A11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A37671C-BC4D-CCAE-05EB-1D1E4015745E}"/>
              </a:ext>
            </a:extLst>
          </p:cNvPr>
          <p:cNvSpPr txBox="1"/>
          <p:nvPr/>
        </p:nvSpPr>
        <p:spPr>
          <a:xfrm>
            <a:off x="669237" y="846581"/>
            <a:ext cx="797555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BURLINGAME POINT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F1DC8E4-50C2-06E4-0F83-C922B808FC42}"/>
              </a:ext>
            </a:extLst>
          </p:cNvPr>
          <p:cNvSpPr txBox="1"/>
          <p:nvPr/>
        </p:nvSpPr>
        <p:spPr>
          <a:xfrm>
            <a:off x="697181" y="1417574"/>
            <a:ext cx="1157144" cy="92525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200" kern="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 Volume: Commodity: Origin: Destination: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4CAB1C4D-CD75-805D-F3B3-5D12830AF47B}"/>
              </a:ext>
            </a:extLst>
          </p:cNvPr>
          <p:cNvSpPr txBox="1"/>
          <p:nvPr/>
        </p:nvSpPr>
        <p:spPr>
          <a:xfrm>
            <a:off x="2010040" y="1417574"/>
            <a:ext cx="2150745" cy="9829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Burlingame Point Project 5,000 cbm, Max. GW 20 MT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Steel beams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1027430" lvl="0" indent="0" defTabSz="914400" eaLnBrk="1" fontAlgn="auto" latinLnBrk="0" hangingPunct="1"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Thailand Stockton, USA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55998F4-E14C-FCBC-9985-813B98416CCD}"/>
              </a:ext>
            </a:extLst>
          </p:cNvPr>
          <p:cNvSpPr txBox="1"/>
          <p:nvPr/>
        </p:nvSpPr>
        <p:spPr>
          <a:xfrm>
            <a:off x="697181" y="2456059"/>
            <a:ext cx="4866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2B00A9FD-AC87-7A1C-D84B-5F8410DAD16D}"/>
              </a:ext>
            </a:extLst>
          </p:cNvPr>
          <p:cNvGrpSpPr/>
          <p:nvPr/>
        </p:nvGrpSpPr>
        <p:grpSpPr>
          <a:xfrm>
            <a:off x="5761972" y="1259046"/>
            <a:ext cx="5732847" cy="3914827"/>
            <a:chOff x="5652415" y="1226215"/>
            <a:chExt cx="6442075" cy="4185285"/>
          </a:xfrm>
        </p:grpSpPr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18228E4F-F9A5-0EBA-372C-17ADFF8A95E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0736" y="1243898"/>
              <a:ext cx="3487713" cy="4149765"/>
            </a:xfrm>
            <a:prstGeom prst="rect">
              <a:avLst/>
            </a:prstGeom>
          </p:spPr>
        </p:pic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AD38ABEE-5486-C827-3030-39C270DFFBAF}"/>
                </a:ext>
              </a:extLst>
            </p:cNvPr>
            <p:cNvSpPr/>
            <p:nvPr/>
          </p:nvSpPr>
          <p:spPr>
            <a:xfrm>
              <a:off x="5661940" y="3037149"/>
              <a:ext cx="3505835" cy="2364740"/>
            </a:xfrm>
            <a:custGeom>
              <a:avLst/>
              <a:gdLst/>
              <a:ahLst/>
              <a:cxnLst/>
              <a:rect l="l" t="t" r="r" b="b"/>
              <a:pathLst>
                <a:path w="3505834" h="2364740">
                  <a:moveTo>
                    <a:pt x="0" y="0"/>
                  </a:moveTo>
                  <a:lnTo>
                    <a:pt x="3505307" y="0"/>
                  </a:lnTo>
                  <a:lnTo>
                    <a:pt x="3505307" y="2364675"/>
                  </a:lnTo>
                  <a:lnTo>
                    <a:pt x="0" y="236467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2B962EBB-216D-4E1B-EC00-83EC727021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8450" y="1243898"/>
              <a:ext cx="2917686" cy="1798797"/>
            </a:xfrm>
            <a:prstGeom prst="rect">
              <a:avLst/>
            </a:prstGeom>
          </p:spPr>
        </p:pic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68818F64-B95B-614E-D4AD-FA9259AE3944}"/>
                </a:ext>
              </a:extLst>
            </p:cNvPr>
            <p:cNvSpPr/>
            <p:nvPr/>
          </p:nvSpPr>
          <p:spPr>
            <a:xfrm>
              <a:off x="9149654" y="1235740"/>
              <a:ext cx="2935605" cy="1815464"/>
            </a:xfrm>
            <a:custGeom>
              <a:avLst/>
              <a:gdLst/>
              <a:ahLst/>
              <a:cxnLst/>
              <a:rect l="l" t="t" r="r" b="b"/>
              <a:pathLst>
                <a:path w="2935604" h="1815464">
                  <a:moveTo>
                    <a:pt x="0" y="0"/>
                  </a:moveTo>
                  <a:lnTo>
                    <a:pt x="2935282" y="0"/>
                  </a:lnTo>
                  <a:lnTo>
                    <a:pt x="2935282" y="1815116"/>
                  </a:lnTo>
                  <a:lnTo>
                    <a:pt x="0" y="181511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055EC235-F616-C8FF-E4C3-CC8AAC3947F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58450" y="3045307"/>
              <a:ext cx="2917686" cy="2348358"/>
            </a:xfrm>
            <a:prstGeom prst="rect">
              <a:avLst/>
            </a:prstGeom>
          </p:spPr>
        </p:pic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CBBB6F41-92D4-2BCD-6D4A-0638B811A709}"/>
                </a:ext>
              </a:extLst>
            </p:cNvPr>
            <p:cNvSpPr/>
            <p:nvPr/>
          </p:nvSpPr>
          <p:spPr>
            <a:xfrm>
              <a:off x="9149654" y="3037149"/>
              <a:ext cx="2935605" cy="2364740"/>
            </a:xfrm>
            <a:custGeom>
              <a:avLst/>
              <a:gdLst/>
              <a:ahLst/>
              <a:cxnLst/>
              <a:rect l="l" t="t" r="r" b="b"/>
              <a:pathLst>
                <a:path w="2935604" h="2364740">
                  <a:moveTo>
                    <a:pt x="0" y="0"/>
                  </a:moveTo>
                  <a:lnTo>
                    <a:pt x="2935282" y="0"/>
                  </a:lnTo>
                  <a:lnTo>
                    <a:pt x="2935282" y="2364675"/>
                  </a:lnTo>
                  <a:lnTo>
                    <a:pt x="0" y="236467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AD89AFC-95D9-FE42-9DF9-3B7ECF289967}"/>
              </a:ext>
            </a:extLst>
          </p:cNvPr>
          <p:cNvSpPr txBox="1"/>
          <p:nvPr/>
        </p:nvSpPr>
        <p:spPr>
          <a:xfrm>
            <a:off x="1912202" y="2458745"/>
            <a:ext cx="3858611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8600" defTabSz="914400" eaLnBrk="1" fontAlgn="auto" latinLnBrk="0" hangingPunct="1">
              <a:spcBef>
                <a:spcPts val="115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Pre-Carriage EXW to Laem Chabang port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8600" defTabSz="914400" eaLnBrk="1" fontAlgn="auto" latinLnBrk="0" hangingPunct="1">
              <a:spcBef>
                <a:spcPts val="48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Re-loading and FAS delivery at Laem Chabang port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8600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 and securing onto break bulk vessel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5080" lvl="0" indent="-228600" defTabSz="914400" eaLnBrk="1" fontAlgn="auto" latinLnBrk="0" hangingPunct="1">
              <a:spcBef>
                <a:spcPts val="64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Break bulk ocean freight from Laem Chabang port to port of Stockton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8600" defTabSz="914400" eaLnBrk="1" fontAlgn="auto" latinLnBrk="0" hangingPunct="1">
              <a:spcBef>
                <a:spcPts val="54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On-carriage to site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239950591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75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(Lifeboats/Seatrium)</dc:title>
  <dc:creator>Anh Phuong Nguyen</dc:creator>
  <cp:lastModifiedBy>hv@mg.limited</cp:lastModifiedBy>
  <cp:revision>11</cp:revision>
  <dcterms:created xsi:type="dcterms:W3CDTF">2025-03-05T08:51:52Z</dcterms:created>
  <dcterms:modified xsi:type="dcterms:W3CDTF">2025-04-21T11:56:21Z</dcterms:modified>
</cp:coreProperties>
</file>