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106" d="100"/>
          <a:sy n="106" d="100"/>
        </p:scale>
        <p:origin x="18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C6736D9-4E2C-66A8-E638-BB47ABE923E5}"/>
              </a:ext>
            </a:extLst>
          </p:cNvPr>
          <p:cNvSpPr txBox="1"/>
          <p:nvPr/>
        </p:nvSpPr>
        <p:spPr>
          <a:xfrm>
            <a:off x="690647" y="1352086"/>
            <a:ext cx="1584761" cy="152990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424180" lvl="0" indent="0" defTabSz="914400" eaLnBrk="1" fontAlgn="auto" latinLnBrk="0" hangingPunct="1"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Client: Consignee: Commodity: Origin (POL):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Destination (POD):</a:t>
            </a:r>
            <a:endParaRPr kumimoji="0" lang="vi-VN" sz="1200" u="none" strike="noStrike" kern="0" cap="none" normalizeH="0" baseline="0" noProof="0" dirty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Gotham" pitchFamily="2" charset="0"/>
              <a:cs typeface="Gotham Medium" pitchFamily="2" charset="0"/>
            </a:endParaRPr>
          </a:p>
          <a:p>
            <a:pPr marL="12700">
              <a:spcBef>
                <a:spcPts val="75"/>
              </a:spcBef>
              <a:defRPr/>
            </a:pPr>
            <a:endParaRPr lang="en-VN" sz="1200" kern="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  <a:p>
            <a:pPr marL="12700">
              <a:spcBef>
                <a:spcPts val="75"/>
              </a:spcBef>
              <a:defRPr/>
            </a:pPr>
            <a:r>
              <a:rPr lang="en-VN"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endParaRPr lang="vi-VN" sz="1200" kern="0" dirty="0">
              <a:solidFill>
                <a:srgbClr val="005FAA"/>
              </a:solidFill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67919797-3FA0-55E8-6EE3-7D6FCC055143}"/>
              </a:ext>
            </a:extLst>
          </p:cNvPr>
          <p:cNvSpPr txBox="1"/>
          <p:nvPr/>
        </p:nvSpPr>
        <p:spPr>
          <a:xfrm>
            <a:off x="2418331" y="1351645"/>
            <a:ext cx="3097530" cy="9829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785495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Phy My 3 BOT Power CO. LTD Siemens China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202tons Transformer – 950x320x465cm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1876425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Phu My / HCMC Qingdao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2CD9B74-EB49-2EE8-28FF-AECCF144418B}"/>
              </a:ext>
            </a:extLst>
          </p:cNvPr>
          <p:cNvSpPr txBox="1"/>
          <p:nvPr/>
        </p:nvSpPr>
        <p:spPr>
          <a:xfrm>
            <a:off x="2377098" y="2467216"/>
            <a:ext cx="3718902" cy="2605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24765" lvl="0" indent="-228600" algn="just" defTabSz="914400" eaLnBrk="1" fontAlgn="auto" latinLnBrk="0" hangingPunct="1">
              <a:spcBef>
                <a:spcPts val="121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Order from Phu My 3 BOT Co. Ltd to transport a broken transformer from Phu My site foundation to Quingdao port for a repairing job at Siemens China workshop.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481965" lvl="0" indent="-228600" algn="just" defTabSz="914400" eaLnBrk="1" fontAlgn="auto" latinLnBrk="0" hangingPunct="1">
              <a:spcBef>
                <a:spcPts val="64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arranged pre-carriage ex site foundation and barging alongside ocean vessel.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5080" lvl="0" indent="-228600" algn="just" defTabSz="914400" eaLnBrk="1" fontAlgn="auto" latinLnBrk="0" hangingPunct="1">
              <a:spcBef>
                <a:spcPts val="63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As well as part chartered a heavy lift vessel shipping the 202MT Trafo from HCMC port to Quingdao port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321945" lvl="0" indent="-228600" algn="just" defTabSz="914400" eaLnBrk="1" fontAlgn="auto" latinLnBrk="0" hangingPunct="1">
              <a:spcBef>
                <a:spcPts val="34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Return transport including vessel chartering back to Vietnam had been arranged by FLS as well.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pic>
        <p:nvPicPr>
          <p:cNvPr id="14" name="object 7">
            <a:extLst>
              <a:ext uri="{FF2B5EF4-FFF2-40B4-BE49-F238E27FC236}">
                <a16:creationId xmlns:a16="http://schemas.microsoft.com/office/drawing/2014/main" id="{353F1926-36B5-DCC6-222B-EB68D600A9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5540" y="1353003"/>
            <a:ext cx="2195907" cy="2454695"/>
          </a:xfrm>
          <a:prstGeom prst="rect">
            <a:avLst/>
          </a:prstGeom>
        </p:spPr>
      </p:pic>
      <p:pic>
        <p:nvPicPr>
          <p:cNvPr id="15" name="object 8">
            <a:extLst>
              <a:ext uri="{FF2B5EF4-FFF2-40B4-BE49-F238E27FC236}">
                <a16:creationId xmlns:a16="http://schemas.microsoft.com/office/drawing/2014/main" id="{5435FB5F-524A-DEC3-FBCA-F7F12D794E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1823" y="1353003"/>
            <a:ext cx="2936396" cy="2454695"/>
          </a:xfrm>
          <a:prstGeom prst="rect">
            <a:avLst/>
          </a:prstGeom>
        </p:spPr>
      </p:pic>
      <p:grpSp>
        <p:nvGrpSpPr>
          <p:cNvPr id="16" name="object 9">
            <a:extLst>
              <a:ext uri="{FF2B5EF4-FFF2-40B4-BE49-F238E27FC236}">
                <a16:creationId xmlns:a16="http://schemas.microsoft.com/office/drawing/2014/main" id="{7A65E42F-4CB7-A945-16E7-33A821944D95}"/>
              </a:ext>
            </a:extLst>
          </p:cNvPr>
          <p:cNvGrpSpPr/>
          <p:nvPr/>
        </p:nvGrpSpPr>
        <p:grpSpPr>
          <a:xfrm>
            <a:off x="6279856" y="3900561"/>
            <a:ext cx="5168362" cy="1968877"/>
            <a:chOff x="5782189" y="3338856"/>
            <a:chExt cx="6202240" cy="2114034"/>
          </a:xfrm>
        </p:grpSpPr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93DB0B6F-C4D8-0B7A-DFCA-222DD716CCA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189" y="3338856"/>
              <a:ext cx="3138485" cy="2114034"/>
            </a:xfrm>
            <a:prstGeom prst="rect">
              <a:avLst/>
            </a:prstGeom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3649BF7A-630D-F689-E8BD-15F65905FB8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60311" y="3338856"/>
              <a:ext cx="3024118" cy="211403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1CCAB4-5683-7EEA-6527-21662781C22D}"/>
              </a:ext>
            </a:extLst>
          </p:cNvPr>
          <p:cNvSpPr txBox="1"/>
          <p:nvPr/>
        </p:nvSpPr>
        <p:spPr>
          <a:xfrm>
            <a:off x="597772" y="818944"/>
            <a:ext cx="961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rgbClr val="42B86C"/>
                </a:solidFill>
                <a:latin typeface="Gotham Medium" pitchFamily="2" charset="0"/>
                <a:cs typeface="Gotham Medium" pitchFamily="2" charset="0"/>
              </a:rPr>
              <a:t>CASE STUDY – 202 tons transformer from Ho Chi Minh City to Qingdao</a:t>
            </a:r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130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22</cp:revision>
  <dcterms:created xsi:type="dcterms:W3CDTF">2025-03-05T08:52:52Z</dcterms:created>
  <dcterms:modified xsi:type="dcterms:W3CDTF">2025-04-18T08:59:41Z</dcterms:modified>
</cp:coreProperties>
</file>