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 varScale="1">
        <p:scale>
          <a:sx n="123" d="100"/>
          <a:sy n="123" d="100"/>
        </p:scale>
        <p:origin x="1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EAB84C0-C26A-2F05-B27C-8D60580767B1}"/>
              </a:ext>
            </a:extLst>
          </p:cNvPr>
          <p:cNvSpPr txBox="1"/>
          <p:nvPr/>
        </p:nvSpPr>
        <p:spPr>
          <a:xfrm>
            <a:off x="655730" y="856047"/>
            <a:ext cx="85218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1500 TON BULK SHIPLOADER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B30C19E-EC78-B0EE-7B24-AFB648DB23CF}"/>
              </a:ext>
            </a:extLst>
          </p:cNvPr>
          <p:cNvSpPr txBox="1"/>
          <p:nvPr/>
        </p:nvSpPr>
        <p:spPr>
          <a:xfrm>
            <a:off x="663114" y="1390086"/>
            <a:ext cx="955040" cy="75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994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2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Dimensions: Commodity: </a:t>
            </a: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Origin: Destination: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A3D04B2-A6D7-D5FA-5C4C-061F8D53CD64}"/>
              </a:ext>
            </a:extLst>
          </p:cNvPr>
          <p:cNvSpPr txBox="1"/>
          <p:nvPr/>
        </p:nvSpPr>
        <p:spPr>
          <a:xfrm>
            <a:off x="1701369" y="1404198"/>
            <a:ext cx="2590501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135 x 25 x 43 m – 1,500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Radial Quadrant </a:t>
            </a:r>
            <a:endParaRPr kumimoji="0" lang="vi-VN" sz="1200" u="none" strike="noStrike" kern="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80" lvl="0" indent="0" defTabSz="914400" eaLnBrk="1" fontAlgn="auto" latinLnBrk="0" hangingPunct="1"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Shiploader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</a:t>
            </a:r>
            <a:r>
              <a:rPr kumimoji="0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Phu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My, Vietnam</a:t>
            </a:r>
            <a:endParaRPr kumimoji="0" lang="vi-VN" sz="1200" u="none" strike="noStrike" kern="0" cap="none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Verdana"/>
              <a:cs typeface="Gotham" pitchFamily="2" charset="0"/>
            </a:endParaRPr>
          </a:p>
          <a:p>
            <a:pPr marL="12700" marR="5080">
              <a:spcBef>
                <a:spcPts val="60"/>
              </a:spcBef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Vancouver,</a:t>
            </a:r>
            <a:r>
              <a:rPr lang="en-VN" sz="1200" dirty="0">
                <a:effectLst/>
                <a:latin typeface="Helvetica Neue" panose="02000503000000020004" pitchFamily="2" charset="0"/>
              </a:rPr>
              <a:t> </a:t>
            </a: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Canada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5AC265D-4D74-6466-7B4B-7F8D2D3744AC}"/>
              </a:ext>
            </a:extLst>
          </p:cNvPr>
          <p:cNvSpPr txBox="1"/>
          <p:nvPr/>
        </p:nvSpPr>
        <p:spPr>
          <a:xfrm>
            <a:off x="663114" y="2224675"/>
            <a:ext cx="48475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200" kern="0" spc="-2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</a:t>
            </a: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4E48E1-1763-CA3E-9476-89C66F9E2402}"/>
              </a:ext>
            </a:extLst>
          </p:cNvPr>
          <p:cNvGrpSpPr/>
          <p:nvPr/>
        </p:nvGrpSpPr>
        <p:grpSpPr>
          <a:xfrm>
            <a:off x="6148014" y="1311600"/>
            <a:ext cx="5308749" cy="4746045"/>
            <a:chOff x="5876287" y="1311600"/>
            <a:chExt cx="6115302" cy="5467107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C3CB5C45-EB88-71B2-F2E6-3AE385C107A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89017" y="1325712"/>
              <a:ext cx="2840803" cy="2621916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7B534E0E-7AF2-F428-8CCD-D575B3BE2B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3035" y="1311600"/>
              <a:ext cx="3178554" cy="2622804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0375B833-9552-0AE8-592C-7A1BB33A3D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6287" y="4031750"/>
              <a:ext cx="6115302" cy="274695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68E3D84-234B-52F1-9110-E94F57961BC4}"/>
              </a:ext>
            </a:extLst>
          </p:cNvPr>
          <p:cNvSpPr txBox="1"/>
          <p:nvPr/>
        </p:nvSpPr>
        <p:spPr>
          <a:xfrm>
            <a:off x="1654850" y="2211433"/>
            <a:ext cx="4337183" cy="2259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11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Ground preparation (foundation)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Leveling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of transport route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Removal of light towers, fire equipment, concrete divider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5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Shifting via 96 SPMT axles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5080" lvl="0" indent="-228600" defTabSz="914400" eaLnBrk="1" fontAlgn="auto" latinLnBrk="0" hangingPunct="1">
              <a:spcBef>
                <a:spcPts val="38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Setup + movements were shaped to match the schedule of the vessel, construction team + port operator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7965" defTabSz="914400" eaLnBrk="1" fontAlgn="auto" latinLnBrk="0" hangingPunct="1">
              <a:spcBef>
                <a:spcPts val="459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Supervision by multiple FLS professionals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86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Helvetica Neue</vt:lpstr>
      <vt:lpstr>Verdana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28</cp:revision>
  <dcterms:created xsi:type="dcterms:W3CDTF">2025-03-05T08:42:18Z</dcterms:created>
  <dcterms:modified xsi:type="dcterms:W3CDTF">2025-04-23T03:19:05Z</dcterms:modified>
</cp:coreProperties>
</file>