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91" d="100"/>
          <a:sy n="91" d="100"/>
        </p:scale>
        <p:origin x="239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F1D48-3200-FE49-8B95-68FA771DE14E}" type="datetimeFigureOut">
              <a:rPr lang="en-VN" smtClean="0"/>
              <a:t>3/6/25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D21D2-DC9D-804A-AF81-7FE296FC50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172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1D2-DC9D-804A-AF81-7FE296FC50D0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853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B594A75F-5ECC-91E5-92C8-91CD8A5C88A0}"/>
              </a:ext>
            </a:extLst>
          </p:cNvPr>
          <p:cNvSpPr txBox="1"/>
          <p:nvPr/>
        </p:nvSpPr>
        <p:spPr>
          <a:xfrm>
            <a:off x="661339" y="809747"/>
            <a:ext cx="6244034" cy="6335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kumimoji="0" lang="en-US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lang="en-GB" sz="2000" u="none" strike="noStrike" kern="0" cap="none" normalizeH="0" baseline="0" noProof="0" dirty="0">
                <a:ln>
                  <a:noFill/>
                </a:ln>
                <a:solidFill>
                  <a:srgbClr val="44B867"/>
                </a:solidFill>
                <a:uLnTx/>
                <a:uFillTx/>
                <a:latin typeface="Gotham Medium" pitchFamily="2" charset="0"/>
                <a:cs typeface="Gotham Medium" pitchFamily="2" charset="0"/>
              </a:rPr>
              <a:t>[PROJECT NAME]</a:t>
            </a:r>
            <a:endParaRPr lang="en-GB" sz="2000" dirty="0">
              <a:solidFill>
                <a:srgbClr val="44B867"/>
              </a:solidFill>
              <a:effectLst/>
              <a:latin typeface="Gotham Medium" pitchFamily="2" charset="0"/>
              <a:cs typeface="Gotham Medium" pitchFamily="2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D738357B-911B-B52C-D942-10D207AC0747}"/>
              </a:ext>
            </a:extLst>
          </p:cNvPr>
          <p:cNvSpPr txBox="1"/>
          <p:nvPr/>
        </p:nvSpPr>
        <p:spPr>
          <a:xfrm>
            <a:off x="661339" y="1229689"/>
            <a:ext cx="1312034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12700" marR="5080" lvl="0" indent="0" fontAlgn="auto"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70C0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GB" dirty="0"/>
              <a:t>Project name:</a:t>
            </a:r>
          </a:p>
          <a:p>
            <a:r>
              <a:rPr lang="en-GB" dirty="0"/>
              <a:t>Dimensions: Commodity: Origin: Destination:</a:t>
            </a:r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5E34AECF-92C1-5C41-521B-26F777B91F0E}"/>
              </a:ext>
            </a:extLst>
          </p:cNvPr>
          <p:cNvSpPr txBox="1"/>
          <p:nvPr/>
        </p:nvSpPr>
        <p:spPr>
          <a:xfrm>
            <a:off x="1858146" y="1237727"/>
            <a:ext cx="3444567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Gotham" pitchFamily="2" charset="0"/>
                <a:cs typeface="Gotham" pitchFamily="2" charset="0"/>
              </a:rPr>
              <a:t>[Project name]</a:t>
            </a:r>
          </a:p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[Dimensions]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[Commodity]</a:t>
            </a:r>
          </a:p>
          <a:p>
            <a:pPr marL="12700" marR="5080" lvl="0" indent="0" defTabSz="914400" eaLnBrk="1" fontAlgn="auto" latinLnBrk="0" hangingPunct="1"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[</a:t>
            </a:r>
            <a:r>
              <a:rPr kumimoji="0" lang="vi-VN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Origin]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[Destination]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52" name="object 6">
            <a:extLst>
              <a:ext uri="{FF2B5EF4-FFF2-40B4-BE49-F238E27FC236}">
                <a16:creationId xmlns:a16="http://schemas.microsoft.com/office/drawing/2014/main" id="{98D28345-66D3-7806-EEB3-6A1C1CEE9511}"/>
              </a:ext>
            </a:extLst>
          </p:cNvPr>
          <p:cNvSpPr txBox="1"/>
          <p:nvPr/>
        </p:nvSpPr>
        <p:spPr>
          <a:xfrm>
            <a:off x="661339" y="2250081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grpSp>
        <p:nvGrpSpPr>
          <p:cNvPr id="53" name="object 7">
            <a:extLst>
              <a:ext uri="{FF2B5EF4-FFF2-40B4-BE49-F238E27FC236}">
                <a16:creationId xmlns:a16="http://schemas.microsoft.com/office/drawing/2014/main" id="{75664633-7B95-9B8C-291E-1F8508B0896C}"/>
              </a:ext>
            </a:extLst>
          </p:cNvPr>
          <p:cNvGrpSpPr/>
          <p:nvPr/>
        </p:nvGrpSpPr>
        <p:grpSpPr>
          <a:xfrm>
            <a:off x="5506448" y="1229689"/>
            <a:ext cx="5963302" cy="3875594"/>
            <a:chOff x="5599271" y="1232123"/>
            <a:chExt cx="6517005" cy="4235450"/>
          </a:xfrm>
        </p:grpSpPr>
        <p:pic>
          <p:nvPicPr>
            <p:cNvPr id="54" name="object 8">
              <a:extLst>
                <a:ext uri="{FF2B5EF4-FFF2-40B4-BE49-F238E27FC236}">
                  <a16:creationId xmlns:a16="http://schemas.microsoft.com/office/drawing/2014/main" id="{94E4F097-B3BC-8140-A429-E2208662F69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2407" y="1232123"/>
              <a:ext cx="3173462" cy="2084511"/>
            </a:xfrm>
            <a:prstGeom prst="rect">
              <a:avLst/>
            </a:prstGeom>
          </p:spPr>
        </p:pic>
        <p:pic>
          <p:nvPicPr>
            <p:cNvPr id="55" name="object 9">
              <a:extLst>
                <a:ext uri="{FF2B5EF4-FFF2-40B4-BE49-F238E27FC236}">
                  <a16:creationId xmlns:a16="http://schemas.microsoft.com/office/drawing/2014/main" id="{8E353F73-5651-235A-077C-6DC93D1C58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9864" y="1232123"/>
              <a:ext cx="3315935" cy="2084511"/>
            </a:xfrm>
            <a:prstGeom prst="rect">
              <a:avLst/>
            </a:prstGeom>
          </p:spPr>
        </p:pic>
        <p:pic>
          <p:nvPicPr>
            <p:cNvPr id="56" name="object 10">
              <a:extLst>
                <a:ext uri="{FF2B5EF4-FFF2-40B4-BE49-F238E27FC236}">
                  <a16:creationId xmlns:a16="http://schemas.microsoft.com/office/drawing/2014/main" id="{7E69C75A-1514-715E-DCD5-9B79BB46994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9271" y="3335789"/>
              <a:ext cx="3173462" cy="2131289"/>
            </a:xfrm>
            <a:prstGeom prst="rect">
              <a:avLst/>
            </a:prstGeom>
          </p:spPr>
        </p:pic>
        <p:pic>
          <p:nvPicPr>
            <p:cNvPr id="57" name="object 11">
              <a:extLst>
                <a:ext uri="{FF2B5EF4-FFF2-40B4-BE49-F238E27FC236}">
                  <a16:creationId xmlns:a16="http://schemas.microsoft.com/office/drawing/2014/main" id="{4C36BAB3-C8A3-EBC8-7DC4-A670D2574A2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96727" y="3334908"/>
              <a:ext cx="3319071" cy="2132171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D832B57-F65F-F6C7-CED4-0B3E12AA09B0}"/>
              </a:ext>
            </a:extLst>
          </p:cNvPr>
          <p:cNvSpPr txBox="1"/>
          <p:nvPr/>
        </p:nvSpPr>
        <p:spPr>
          <a:xfrm>
            <a:off x="1757848" y="2258119"/>
            <a:ext cx="3544865" cy="51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5080" lvl="0" indent="-228600" defTabSz="914400" eaLnBrk="1" fontAlgn="auto" latinLnBrk="0" hangingPunct="1">
              <a:spcBef>
                <a:spcPts val="126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[Scope 1]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[Scope 2]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pic>
        <p:nvPicPr>
          <p:cNvPr id="1026" name="Picture 2" descr="Attachments">
            <a:extLst>
              <a:ext uri="{FF2B5EF4-FFF2-40B4-BE49-F238E27FC236}">
                <a16:creationId xmlns:a16="http://schemas.microsoft.com/office/drawing/2014/main" id="{C51C0B4C-166C-2B73-0CA7-34FCA96C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5C15CED-C8C8-39C5-1741-DF2B4609B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0217E79-7208-BCE6-310E-497D98E1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FA87944-7512-3EBB-D629-5CD810EA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3E90E0-D4C1-6BD8-92CC-E1EB05791F3D}"/>
              </a:ext>
            </a:extLst>
          </p:cNvPr>
          <p:cNvSpPr/>
          <p:nvPr/>
        </p:nvSpPr>
        <p:spPr>
          <a:xfrm>
            <a:off x="5451331" y="1126500"/>
            <a:ext cx="6022613" cy="4501811"/>
          </a:xfrm>
          <a:prstGeom prst="rect">
            <a:avLst/>
          </a:prstGeom>
          <a:solidFill>
            <a:schemeClr val="bg2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VN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78395FA-DC9C-54BD-1634-AB8EF0C1E80D}"/>
              </a:ext>
            </a:extLst>
          </p:cNvPr>
          <p:cNvSpPr txBox="1">
            <a:spLocks/>
          </p:cNvSpPr>
          <p:nvPr/>
        </p:nvSpPr>
        <p:spPr>
          <a:xfrm>
            <a:off x="10909941" y="6288431"/>
            <a:ext cx="549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48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22</cp:revision>
  <dcterms:created xsi:type="dcterms:W3CDTF">2025-03-05T08:42:18Z</dcterms:created>
  <dcterms:modified xsi:type="dcterms:W3CDTF">2025-06-03T04:55:05Z</dcterms:modified>
</cp:coreProperties>
</file>