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5" d="100"/>
          <a:sy n="105" d="100"/>
        </p:scale>
        <p:origin x="18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09D2065-E30F-BEDE-3057-ADDAA6CAAC18}"/>
              </a:ext>
            </a:extLst>
          </p:cNvPr>
          <p:cNvSpPr txBox="1"/>
          <p:nvPr/>
        </p:nvSpPr>
        <p:spPr>
          <a:xfrm>
            <a:off x="657581" y="832034"/>
            <a:ext cx="95047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</a:t>
            </a:r>
            <a:r>
              <a:rPr kumimoji="0" sz="2000" u="none" strike="noStrike" kern="0" cap="none" spc="125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STUDY</a:t>
            </a:r>
            <a:r>
              <a:rPr kumimoji="0" sz="2000" u="none" strike="noStrike" kern="0" cap="none" spc="135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–</a:t>
            </a:r>
            <a:r>
              <a:rPr kumimoji="0" sz="2000" u="none" strike="noStrike" kern="0" cap="none" spc="125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925" u="none" strike="noStrike" kern="0" cap="none" spc="0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234.5MT</a:t>
            </a:r>
            <a:r>
              <a:rPr kumimoji="0" sz="2925" u="none" strike="noStrike" kern="0" cap="none" spc="75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925" u="none" strike="noStrike" kern="0" cap="none" spc="0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DIESEL</a:t>
            </a:r>
            <a:r>
              <a:rPr kumimoji="0" sz="2925" u="none" strike="noStrike" kern="0" cap="none" spc="75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925" u="none" strike="noStrike" kern="0" cap="none" spc="104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ENGINE</a:t>
            </a:r>
            <a:r>
              <a:rPr kumimoji="0" sz="2925" u="none" strike="noStrike" kern="0" cap="none" spc="60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2925" u="none" strike="noStrike" kern="0" cap="none" spc="217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PROJECT</a:t>
            </a:r>
            <a:endParaRPr kumimoji="0" sz="2925" u="none" strike="noStrike" kern="0" cap="none" spc="0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8BCCCFD-BC40-887D-F7C3-5B4AEEA06C59}"/>
              </a:ext>
            </a:extLst>
          </p:cNvPr>
          <p:cNvSpPr txBox="1"/>
          <p:nvPr/>
        </p:nvSpPr>
        <p:spPr>
          <a:xfrm>
            <a:off x="656663" y="1331304"/>
            <a:ext cx="1016225" cy="95410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Origin: Destination:</a:t>
            </a:r>
            <a:endParaRPr kumimoji="0" lang="vi-VN" sz="1200" u="none" strike="noStrike" kern="0" cap="none" normalizeH="0" noProof="0" dirty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450E1232-90D9-2F1A-07C1-E50DC1B2FB1C}"/>
              </a:ext>
            </a:extLst>
          </p:cNvPr>
          <p:cNvSpPr txBox="1"/>
          <p:nvPr/>
        </p:nvSpPr>
        <p:spPr>
          <a:xfrm>
            <a:off x="1806290" y="1331304"/>
            <a:ext cx="2510062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1x 13.05x3.65x5.50M , 234.5 T</a:t>
            </a: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62738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Cai Lan port, Vietnam Hamburg, Germany</a:t>
            </a: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DA9C77C4-D109-A77C-1C8D-9340A1B235F6}"/>
              </a:ext>
            </a:extLst>
          </p:cNvPr>
          <p:cNvSpPr txBox="1"/>
          <p:nvPr/>
        </p:nvSpPr>
        <p:spPr>
          <a:xfrm>
            <a:off x="1802233" y="2035606"/>
            <a:ext cx="5585078" cy="14318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spcAft>
                <a:spcPts val="60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Heavy lift vessel based on Liner Terms hook/hook</a:t>
            </a: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1300" marR="39370" lvl="0" indent="-228600" defTabSz="914400" eaLnBrk="1" fontAlgn="auto" latinLnBrk="0" hangingPunct="1">
              <a:spcAft>
                <a:spcPts val="60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Preparing technical design for stow plan, lifting plan and secure cargo in accordance to the LASHCON IMO Standard.</a:t>
            </a: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1300" marR="5080" lvl="0" indent="-228600" defTabSz="914400" eaLnBrk="1" fontAlgn="auto" latinLnBrk="0" hangingPunct="1">
              <a:spcAft>
                <a:spcPts val="60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onto vessel incl appropriate cargo stow arrangements. Cargo hold preparation for loading, layout dunnage by FLS own stevedores</a:t>
            </a: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Aft>
                <a:spcPts val="60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supervision by FLS Port Captain</a:t>
            </a:r>
            <a:endParaRPr kumimoji="0" sz="120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ADBF0B-D18A-5B19-003B-0D2A36636E3D}"/>
              </a:ext>
            </a:extLst>
          </p:cNvPr>
          <p:cNvGrpSpPr/>
          <p:nvPr/>
        </p:nvGrpSpPr>
        <p:grpSpPr>
          <a:xfrm>
            <a:off x="1067239" y="909391"/>
            <a:ext cx="10373154" cy="4971467"/>
            <a:chOff x="1067239" y="909391"/>
            <a:chExt cx="10373154" cy="4971467"/>
          </a:xfrm>
        </p:grpSpPr>
        <p:pic>
          <p:nvPicPr>
            <p:cNvPr id="34" name="object 8">
              <a:extLst>
                <a:ext uri="{FF2B5EF4-FFF2-40B4-BE49-F238E27FC236}">
                  <a16:creationId xmlns:a16="http://schemas.microsoft.com/office/drawing/2014/main" id="{2AE9966C-968C-6F4D-C599-37D203350A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239" y="3723300"/>
              <a:ext cx="2866436" cy="2157557"/>
            </a:xfrm>
            <a:prstGeom prst="rect">
              <a:avLst/>
            </a:prstGeom>
          </p:spPr>
        </p:pic>
        <p:pic>
          <p:nvPicPr>
            <p:cNvPr id="35" name="object 9">
              <a:extLst>
                <a:ext uri="{FF2B5EF4-FFF2-40B4-BE49-F238E27FC236}">
                  <a16:creationId xmlns:a16="http://schemas.microsoft.com/office/drawing/2014/main" id="{1A8825DE-8141-56B6-8E22-B5D9179C7CD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7952" y="909391"/>
              <a:ext cx="3442441" cy="2718973"/>
            </a:xfrm>
            <a:prstGeom prst="rect">
              <a:avLst/>
            </a:prstGeom>
          </p:spPr>
        </p:pic>
        <p:pic>
          <p:nvPicPr>
            <p:cNvPr id="36" name="object 10">
              <a:extLst>
                <a:ext uri="{FF2B5EF4-FFF2-40B4-BE49-F238E27FC236}">
                  <a16:creationId xmlns:a16="http://schemas.microsoft.com/office/drawing/2014/main" id="{D01062ED-58ED-7C2B-16E8-28A9A67081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822" y="3723301"/>
              <a:ext cx="2866435" cy="2157557"/>
            </a:xfrm>
            <a:prstGeom prst="rect">
              <a:avLst/>
            </a:prstGeom>
          </p:spPr>
        </p:pic>
        <p:pic>
          <p:nvPicPr>
            <p:cNvPr id="37" name="object 11">
              <a:extLst>
                <a:ext uri="{FF2B5EF4-FFF2-40B4-BE49-F238E27FC236}">
                  <a16:creationId xmlns:a16="http://schemas.microsoft.com/office/drawing/2014/main" id="{1AC57BCC-D525-6E00-6F15-0ABEB342516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391" y="3723301"/>
              <a:ext cx="2123921" cy="2157557"/>
            </a:xfrm>
            <a:prstGeom prst="rect">
              <a:avLst/>
            </a:prstGeom>
          </p:spPr>
        </p:pic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774F0A25-0C13-A47A-BAE4-F75FA16743E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4652" y="3713817"/>
              <a:ext cx="2305741" cy="2167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89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32</cp:revision>
  <dcterms:created xsi:type="dcterms:W3CDTF">2025-03-05T08:42:18Z</dcterms:created>
  <dcterms:modified xsi:type="dcterms:W3CDTF">2025-04-23T04:05:23Z</dcterms:modified>
</cp:coreProperties>
</file>